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256" r:id="rId2"/>
    <p:sldId id="285" r:id="rId3"/>
    <p:sldId id="286" r:id="rId4"/>
    <p:sldId id="287" r:id="rId5"/>
    <p:sldId id="261" r:id="rId6"/>
    <p:sldId id="284" r:id="rId7"/>
    <p:sldId id="257" r:id="rId8"/>
    <p:sldId id="300" r:id="rId9"/>
    <p:sldId id="258" r:id="rId10"/>
    <p:sldId id="260" r:id="rId11"/>
    <p:sldId id="270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289" r:id="rId24"/>
    <p:sldId id="290" r:id="rId25"/>
    <p:sldId id="277" r:id="rId26"/>
    <p:sldId id="278" r:id="rId27"/>
    <p:sldId id="283" r:id="rId28"/>
    <p:sldId id="301" r:id="rId29"/>
    <p:sldId id="308" r:id="rId30"/>
    <p:sldId id="309" r:id="rId31"/>
    <p:sldId id="310" r:id="rId32"/>
    <p:sldId id="311" r:id="rId33"/>
    <p:sldId id="312" r:id="rId34"/>
    <p:sldId id="302" r:id="rId35"/>
    <p:sldId id="303" r:id="rId36"/>
    <p:sldId id="304" r:id="rId37"/>
    <p:sldId id="305" r:id="rId38"/>
    <p:sldId id="306" r:id="rId39"/>
    <p:sldId id="307" r:id="rId40"/>
    <p:sldId id="280" r:id="rId41"/>
    <p:sldId id="282" r:id="rId42"/>
    <p:sldId id="291" r:id="rId43"/>
    <p:sldId id="292" r:id="rId44"/>
    <p:sldId id="293" r:id="rId45"/>
    <p:sldId id="259" r:id="rId46"/>
    <p:sldId id="281" r:id="rId47"/>
  </p:sldIdLst>
  <p:sldSz cx="9144000" cy="6858000" type="screen4x3"/>
  <p:notesSz cx="6797675" cy="9926638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375E"/>
    <a:srgbClr val="C00000"/>
    <a:srgbClr val="B1B4B8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1259" y="2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C96F67-30DB-4327-892D-312A30F576E6}" type="datetimeFigureOut">
              <a:rPr lang="it-IT" smtClean="0"/>
              <a:pPr/>
              <a:t>06/11/2017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202EB5-594F-4C06-939A-4CB9EF2C561C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69801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46AB13-67CB-4DA1-9CCC-666F783972CA}" type="datetimeFigureOut">
              <a:rPr lang="it-IT" smtClean="0"/>
              <a:t>06/11/2017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1D8E15-AC4B-4617-A369-23AC695B662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7286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222847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062660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715641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96799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972146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27913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591309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356700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46978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88238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4196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04236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349208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21502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59366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28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08675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0960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242910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12656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32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63983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33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7673355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34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0101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770342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35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7946322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36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1527215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37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836843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38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9368088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39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3852942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40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602020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41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3314739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42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53291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43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7960478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44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389325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774020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45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1917948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46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709110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223545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281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01020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475144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8E15-AC4B-4617-A369-23AC695B662C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3556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BE527-85F3-457B-A22E-634BA0D7E508}" type="datetimeFigureOut">
              <a:rPr lang="it-IT" smtClean="0"/>
              <a:pPr/>
              <a:t>06/11/2017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F381C-4904-49F3-8884-D9C5655D1F3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BE527-85F3-457B-A22E-634BA0D7E508}" type="datetimeFigureOut">
              <a:rPr lang="it-IT" smtClean="0"/>
              <a:pPr/>
              <a:t>06/11/2017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F381C-4904-49F3-8884-D9C5655D1F3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BE527-85F3-457B-A22E-634BA0D7E508}" type="datetimeFigureOut">
              <a:rPr lang="it-IT" smtClean="0"/>
              <a:pPr/>
              <a:t>06/11/2017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F381C-4904-49F3-8884-D9C5655D1F3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BE527-85F3-457B-A22E-634BA0D7E508}" type="datetimeFigureOut">
              <a:rPr lang="it-IT" smtClean="0"/>
              <a:pPr/>
              <a:t>06/11/2017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F381C-4904-49F3-8884-D9C5655D1F3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BE527-85F3-457B-A22E-634BA0D7E508}" type="datetimeFigureOut">
              <a:rPr lang="it-IT" smtClean="0"/>
              <a:pPr/>
              <a:t>06/11/2017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F381C-4904-49F3-8884-D9C5655D1F3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BE527-85F3-457B-A22E-634BA0D7E508}" type="datetimeFigureOut">
              <a:rPr lang="it-IT" smtClean="0"/>
              <a:pPr/>
              <a:t>06/11/2017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F381C-4904-49F3-8884-D9C5655D1F3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BE527-85F3-457B-A22E-634BA0D7E508}" type="datetimeFigureOut">
              <a:rPr lang="it-IT" smtClean="0"/>
              <a:pPr/>
              <a:t>06/11/2017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F381C-4904-49F3-8884-D9C5655D1F3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BE527-85F3-457B-A22E-634BA0D7E508}" type="datetimeFigureOut">
              <a:rPr lang="it-IT" smtClean="0"/>
              <a:pPr/>
              <a:t>06/11/2017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F381C-4904-49F3-8884-D9C5655D1F3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BE527-85F3-457B-A22E-634BA0D7E508}" type="datetimeFigureOut">
              <a:rPr lang="it-IT" smtClean="0"/>
              <a:pPr/>
              <a:t>06/11/2017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F381C-4904-49F3-8884-D9C5655D1F3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BE527-85F3-457B-A22E-634BA0D7E508}" type="datetimeFigureOut">
              <a:rPr lang="it-IT" smtClean="0"/>
              <a:pPr/>
              <a:t>06/11/2017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F381C-4904-49F3-8884-D9C5655D1F3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BE527-85F3-457B-A22E-634BA0D7E508}" type="datetimeFigureOut">
              <a:rPr lang="it-IT" smtClean="0"/>
              <a:pPr/>
              <a:t>06/11/2017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F381C-4904-49F3-8884-D9C5655D1F3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BE527-85F3-457B-A22E-634BA0D7E508}" type="datetimeFigureOut">
              <a:rPr lang="it-IT" smtClean="0"/>
              <a:pPr/>
              <a:t>06/11/2017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F381C-4904-49F3-8884-D9C5655D1F31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2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3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4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5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6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7990656" cy="1470025"/>
          </a:xfrm>
        </p:spPr>
        <p:txBody>
          <a:bodyPr>
            <a:normAutofit/>
          </a:bodyPr>
          <a:lstStyle/>
          <a:p>
            <a:r>
              <a:rPr lang="it-IT" b="1" i="1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Stili di Apprendimento</a:t>
            </a:r>
            <a:endParaRPr lang="it-IT" b="1" i="1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620688"/>
            <a:ext cx="1609725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646396"/>
            <a:ext cx="176212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Diagramma 1"/>
          <p:cNvPicPr>
            <a:picLocks noChangeArrowheads="1"/>
          </p:cNvPicPr>
          <p:nvPr/>
        </p:nvPicPr>
        <p:blipFill>
          <a:blip r:embed="rId5" cstate="print">
            <a:lum bright="20000" contrast="-40000"/>
          </a:blip>
          <a:srcRect l="-44768" t="-4669" r="-30658" b="-771"/>
          <a:stretch>
            <a:fillRect/>
          </a:stretch>
        </p:blipFill>
        <p:spPr bwMode="auto">
          <a:xfrm>
            <a:off x="4211960" y="3717032"/>
            <a:ext cx="5184576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611560" y="3789040"/>
            <a:ext cx="6400800" cy="1752600"/>
          </a:xfrm>
        </p:spPr>
        <p:txBody>
          <a:bodyPr/>
          <a:lstStyle/>
          <a:p>
            <a:r>
              <a:rPr lang="it-IT" b="1" dirty="0" err="1" smtClean="0">
                <a:solidFill>
                  <a:srgbClr val="C00000"/>
                </a:solidFill>
              </a:rPr>
              <a:t>….per</a:t>
            </a:r>
            <a:r>
              <a:rPr lang="it-IT" b="1" dirty="0" smtClean="0">
                <a:solidFill>
                  <a:srgbClr val="C00000"/>
                </a:solidFill>
              </a:rPr>
              <a:t> la formazione </a:t>
            </a:r>
            <a:r>
              <a:rPr lang="it-IT" b="1" dirty="0">
                <a:solidFill>
                  <a:srgbClr val="C00000"/>
                </a:solidFill>
              </a:rPr>
              <a:t>di </a:t>
            </a:r>
            <a:r>
              <a:rPr lang="it-IT" b="1" dirty="0" err="1">
                <a:solidFill>
                  <a:srgbClr val="C00000"/>
                </a:solidFill>
              </a:rPr>
              <a:t>T-Shaped</a:t>
            </a:r>
            <a:r>
              <a:rPr lang="it-IT" b="1" dirty="0">
                <a:solidFill>
                  <a:srgbClr val="C00000"/>
                </a:solidFill>
              </a:rPr>
              <a:t> </a:t>
            </a:r>
            <a:r>
              <a:rPr lang="it-IT" b="1" dirty="0" err="1">
                <a:solidFill>
                  <a:srgbClr val="C00000"/>
                </a:solidFill>
              </a:rPr>
              <a:t>Professionals</a:t>
            </a:r>
            <a:endParaRPr lang="it-IT" b="1" dirty="0">
              <a:solidFill>
                <a:srgbClr val="C00000"/>
              </a:solidFill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4824413" y="1306513"/>
            <a:ext cx="17653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1552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395536" y="6165304"/>
            <a:ext cx="4824536" cy="30777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1400" dirty="0" smtClean="0">
                <a:latin typeface="Bookman Old Style" pitchFamily="18" charset="0"/>
              </a:rPr>
              <a:t>Paolo </a:t>
            </a:r>
            <a:r>
              <a:rPr lang="it-IT" sz="1400" dirty="0" err="1" smtClean="0">
                <a:latin typeface="Bookman Old Style" pitchFamily="18" charset="0"/>
              </a:rPr>
              <a:t>Piciocchi</a:t>
            </a:r>
            <a:r>
              <a:rPr lang="it-IT" sz="1400" dirty="0" smtClean="0">
                <a:latin typeface="Bookman Old Style" pitchFamily="18" charset="0"/>
              </a:rPr>
              <a:t> – Università degli Studi di Salerno</a:t>
            </a:r>
            <a:endParaRPr lang="it-IT" sz="1400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it-IT" sz="4000" b="1" dirty="0">
                <a:solidFill>
                  <a:srgbClr val="C00000"/>
                </a:solidFill>
              </a:rPr>
              <a:t>Il Project Management del </a:t>
            </a:r>
            <a:r>
              <a:rPr lang="it-IT" sz="4000" b="1" dirty="0" err="1">
                <a:solidFill>
                  <a:srgbClr val="C00000"/>
                </a:solidFill>
              </a:rPr>
              <a:t>T-Shaped</a:t>
            </a:r>
            <a:r>
              <a:rPr lang="it-IT" sz="4000" b="1" dirty="0">
                <a:solidFill>
                  <a:srgbClr val="C00000"/>
                </a:solidFill>
              </a:rPr>
              <a:t> </a:t>
            </a:r>
            <a:r>
              <a:rPr lang="it-IT" sz="4000" b="1" dirty="0" err="1">
                <a:solidFill>
                  <a:srgbClr val="C00000"/>
                </a:solidFill>
              </a:rPr>
              <a:t>Professionals</a:t>
            </a:r>
            <a:endParaRPr lang="it-IT" sz="4000" b="1" dirty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03040" y="1628801"/>
            <a:ext cx="8640960" cy="39604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it-IT" sz="2800" b="1" i="1" dirty="0">
                <a:solidFill>
                  <a:schemeClr val="tx2">
                    <a:lumMod val="75000"/>
                  </a:schemeClr>
                </a:solidFill>
              </a:rPr>
              <a:t>Chi cerca Talenti vuole individui che siano dotati di:</a:t>
            </a:r>
          </a:p>
          <a:p>
            <a:pPr marL="514350" indent="-514350">
              <a:buAutoNum type="arabicParenR"/>
            </a:pPr>
            <a:r>
              <a:rPr lang="it-IT" sz="2800" b="1" i="1" dirty="0" smtClean="0">
                <a:solidFill>
                  <a:schemeClr val="tx2">
                    <a:lumMod val="75000"/>
                  </a:schemeClr>
                </a:solidFill>
              </a:rPr>
              <a:t>conoscenza </a:t>
            </a:r>
            <a:r>
              <a:rPr lang="it-IT" sz="2800" b="1" i="1" dirty="0">
                <a:solidFill>
                  <a:schemeClr val="tx2">
                    <a:lumMod val="75000"/>
                  </a:schemeClr>
                </a:solidFill>
              </a:rPr>
              <a:t>e competenza (SAPERE e SAPER FARE) approfondita specializzata </a:t>
            </a:r>
            <a:r>
              <a:rPr lang="it-IT" sz="2800" b="1" dirty="0">
                <a:solidFill>
                  <a:schemeClr val="tx2">
                    <a:lumMod val="75000"/>
                  </a:schemeClr>
                </a:solidFill>
              </a:rPr>
              <a:t>(sezione verticale della T)</a:t>
            </a:r>
          </a:p>
          <a:p>
            <a:pPr marL="514350" indent="-514350">
              <a:buNone/>
            </a:pPr>
            <a:endParaRPr lang="it-IT" sz="2800" b="1" i="1" dirty="0">
              <a:solidFill>
                <a:schemeClr val="tx2">
                  <a:lumMod val="75000"/>
                </a:schemeClr>
              </a:solidFill>
            </a:endParaRPr>
          </a:p>
          <a:p>
            <a:pPr marL="531813" indent="-531813">
              <a:buNone/>
            </a:pPr>
            <a:r>
              <a:rPr lang="it-IT" sz="2800" b="1" i="1" dirty="0">
                <a:solidFill>
                  <a:schemeClr val="tx2">
                    <a:lumMod val="75000"/>
                  </a:schemeClr>
                </a:solidFill>
              </a:rPr>
              <a:t>2)   conoscenze e capacità complementari (SAPERE) alle specifiche competenze in termini di comunicazione, relazionalità, creatività, </a:t>
            </a:r>
            <a:r>
              <a:rPr lang="it-IT" sz="2800" b="1" i="1" dirty="0" err="1">
                <a:solidFill>
                  <a:schemeClr val="tx2">
                    <a:lumMod val="75000"/>
                  </a:schemeClr>
                </a:solidFill>
              </a:rPr>
              <a:t>innovatività</a:t>
            </a:r>
            <a:r>
              <a:rPr lang="it-IT" sz="2800" b="1" i="1" dirty="0">
                <a:solidFill>
                  <a:schemeClr val="tx2">
                    <a:lumMod val="75000"/>
                  </a:schemeClr>
                </a:solidFill>
              </a:rPr>
              <a:t>, empatia (sezione orizzontale della T)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4368" y="692696"/>
            <a:ext cx="108687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/>
          <p:nvPr/>
        </p:nvSpPr>
        <p:spPr>
          <a:xfrm>
            <a:off x="395536" y="5805264"/>
            <a:ext cx="8496944" cy="83099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2400" b="1" dirty="0" smtClean="0"/>
              <a:t>CHE VALORE DATE ALLE </a:t>
            </a:r>
          </a:p>
          <a:p>
            <a:pPr algn="ctr"/>
            <a:r>
              <a:rPr lang="it-IT" sz="2400" b="1" dirty="0" smtClean="0"/>
              <a:t>SEZIONE 1) E 2) NEL PROCESSO EDUCATIVO/</a:t>
            </a:r>
            <a:r>
              <a:rPr lang="it-IT" sz="2400" b="1" dirty="0" err="1" smtClean="0"/>
              <a:t>DI</a:t>
            </a:r>
            <a:r>
              <a:rPr lang="it-IT" sz="2400" b="1" dirty="0" smtClean="0"/>
              <a:t> INSEGNAMENTO?</a:t>
            </a:r>
            <a:endParaRPr lang="it-IT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xfrm>
            <a:off x="0" y="202630"/>
            <a:ext cx="9144000" cy="562074"/>
          </a:xfrm>
        </p:spPr>
        <p:txBody>
          <a:bodyPr>
            <a:normAutofit fontScale="90000"/>
          </a:bodyPr>
          <a:lstStyle/>
          <a:p>
            <a:r>
              <a:rPr lang="it-IT" sz="3000" b="1" dirty="0" smtClean="0">
                <a:solidFill>
                  <a:srgbClr val="C00000"/>
                </a:solidFill>
              </a:rPr>
              <a:t>Dall’accolta individuale al sistema collettivo</a:t>
            </a:r>
            <a:br>
              <a:rPr lang="it-IT" sz="3000" b="1" dirty="0" smtClean="0">
                <a:solidFill>
                  <a:srgbClr val="C00000"/>
                </a:solidFill>
              </a:rPr>
            </a:br>
            <a:r>
              <a:rPr lang="it-IT" sz="3000" b="1" dirty="0" smtClean="0">
                <a:solidFill>
                  <a:srgbClr val="C00000"/>
                </a:solidFill>
              </a:rPr>
              <a:t>il modello delle </a:t>
            </a:r>
            <a:r>
              <a:rPr lang="it-IT" sz="3000" b="1" u="sng" dirty="0" smtClean="0">
                <a:solidFill>
                  <a:srgbClr val="C00000"/>
                </a:solidFill>
              </a:rPr>
              <a:t>7S della </a:t>
            </a:r>
            <a:r>
              <a:rPr lang="it-IT" sz="3000" b="1" u="sng" dirty="0" err="1" smtClean="0">
                <a:solidFill>
                  <a:srgbClr val="C00000"/>
                </a:solidFill>
              </a:rPr>
              <a:t>McKinsey</a:t>
            </a:r>
            <a:endParaRPr lang="it-IT" sz="3000" u="sng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899592" y="1268760"/>
            <a:ext cx="6840760" cy="5013176"/>
            <a:chOff x="204" y="754"/>
            <a:chExt cx="4536" cy="3175"/>
          </a:xfrm>
        </p:grpSpPr>
        <p:sp>
          <p:nvSpPr>
            <p:cNvPr id="7" name="Line 4"/>
            <p:cNvSpPr>
              <a:spLocks noChangeShapeType="1"/>
            </p:cNvSpPr>
            <p:nvPr/>
          </p:nvSpPr>
          <p:spPr bwMode="auto">
            <a:xfrm>
              <a:off x="1746" y="1525"/>
              <a:ext cx="2268" cy="1134"/>
            </a:xfrm>
            <a:prstGeom prst="line">
              <a:avLst/>
            </a:prstGeom>
            <a:noFill/>
            <a:ln w="41275">
              <a:solidFill>
                <a:schemeClr val="accent2"/>
              </a:solidFill>
              <a:prstDash val="lgDashDotDot"/>
              <a:round/>
              <a:headEnd/>
              <a:tailEnd/>
            </a:ln>
            <a:scene3d>
              <a:camera prst="legacyPerspectiveFront">
                <a:rot lat="20099957" lon="20099957" rev="0"/>
              </a:camera>
              <a:lightRig rig="legacyFlat2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>
              <a:defPPr>
                <a:defRPr lang="it-IT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endParaRPr lang="it-IT" sz="1200"/>
            </a:p>
          </p:txBody>
        </p:sp>
        <p:sp>
          <p:nvSpPr>
            <p:cNvPr id="8" name="Line 5"/>
            <p:cNvSpPr>
              <a:spLocks noChangeShapeType="1"/>
            </p:cNvSpPr>
            <p:nvPr/>
          </p:nvSpPr>
          <p:spPr bwMode="auto">
            <a:xfrm flipV="1">
              <a:off x="1701" y="1525"/>
              <a:ext cx="2313" cy="1179"/>
            </a:xfrm>
            <a:prstGeom prst="line">
              <a:avLst/>
            </a:prstGeom>
            <a:noFill/>
            <a:ln w="41275">
              <a:solidFill>
                <a:schemeClr val="accent2"/>
              </a:solidFill>
              <a:prstDash val="lgDashDotDot"/>
              <a:round/>
              <a:headEnd/>
              <a:tailEnd/>
            </a:ln>
            <a:scene3d>
              <a:camera prst="legacyPerspectiveFront">
                <a:rot lat="20099957" lon="20099957" rev="0"/>
              </a:camera>
              <a:lightRig rig="legacyFlat2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>
              <a:defPPr>
                <a:defRPr lang="it-IT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endParaRPr lang="it-IT" sz="1200"/>
            </a:p>
          </p:txBody>
        </p:sp>
        <p:sp>
          <p:nvSpPr>
            <p:cNvPr id="9" name="Line 6"/>
            <p:cNvSpPr>
              <a:spLocks noChangeShapeType="1"/>
            </p:cNvSpPr>
            <p:nvPr/>
          </p:nvSpPr>
          <p:spPr bwMode="auto">
            <a:xfrm>
              <a:off x="2880" y="1253"/>
              <a:ext cx="0" cy="1860"/>
            </a:xfrm>
            <a:prstGeom prst="line">
              <a:avLst/>
            </a:prstGeom>
            <a:noFill/>
            <a:ln w="41275">
              <a:solidFill>
                <a:schemeClr val="accent2"/>
              </a:solidFill>
              <a:prstDash val="lgDashDotDot"/>
              <a:round/>
              <a:headEnd/>
              <a:tailEnd/>
            </a:ln>
            <a:scene3d>
              <a:camera prst="legacyPerspectiveFront">
                <a:rot lat="20099957" lon="20099957" rev="0"/>
              </a:camera>
              <a:lightRig rig="legacyFlat2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>
              <a:defPPr>
                <a:defRPr lang="it-IT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endParaRPr lang="it-IT" sz="1200"/>
            </a:p>
          </p:txBody>
        </p:sp>
        <p:sp>
          <p:nvSpPr>
            <p:cNvPr id="10" name="Oval 7"/>
            <p:cNvSpPr>
              <a:spLocks noChangeArrowheads="1"/>
            </p:cNvSpPr>
            <p:nvPr/>
          </p:nvSpPr>
          <p:spPr bwMode="auto">
            <a:xfrm>
              <a:off x="1180" y="935"/>
              <a:ext cx="3402" cy="2404"/>
            </a:xfrm>
            <a:prstGeom prst="ellipse">
              <a:avLst/>
            </a:prstGeom>
            <a:noFill/>
            <a:ln w="41275">
              <a:solidFill>
                <a:schemeClr val="accent2"/>
              </a:solidFill>
              <a:prstDash val="lgDashDotDot"/>
              <a:round/>
              <a:headEnd/>
              <a:tailEnd/>
            </a:ln>
            <a:scene3d>
              <a:camera prst="legacyPerspectiveFront">
                <a:rot lat="20099957" lon="20099957" rev="0"/>
              </a:camera>
              <a:lightRig rig="legacyFlat2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>
              <a:defPPr>
                <a:defRPr lang="it-IT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endParaRPr lang="it-IT" sz="1200"/>
            </a:p>
          </p:txBody>
        </p:sp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930" y="1117"/>
              <a:ext cx="1044" cy="589"/>
              <a:chOff x="958" y="845"/>
              <a:chExt cx="1044" cy="589"/>
            </a:xfrm>
          </p:grpSpPr>
          <p:sp>
            <p:nvSpPr>
              <p:cNvPr id="31" name="Oval 9"/>
              <p:cNvSpPr>
                <a:spLocks noChangeArrowheads="1"/>
              </p:cNvSpPr>
              <p:nvPr/>
            </p:nvSpPr>
            <p:spPr bwMode="auto">
              <a:xfrm>
                <a:off x="1020" y="845"/>
                <a:ext cx="907" cy="589"/>
              </a:xfrm>
              <a:prstGeom prst="ellipse">
                <a:avLst/>
              </a:prstGeom>
              <a:solidFill>
                <a:srgbClr val="FF6600"/>
              </a:solidFill>
              <a:ln w="9525">
                <a:round/>
                <a:headEnd/>
                <a:tailEnd/>
              </a:ln>
              <a:scene3d>
                <a:camera prst="legacyPerspectiveFront">
                  <a:rot lat="20099957" lon="20099957" rev="0"/>
                </a:camera>
                <a:lightRig rig="legacyFlat2" dir="t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6600"/>
                </a:extrusionClr>
              </a:sp3d>
            </p:spPr>
            <p:txBody>
              <a:bodyPr wrap="none" anchor="ctr">
                <a:flatTx/>
              </a:bodyPr>
              <a:lstStyle>
                <a:defPPr>
                  <a:defRPr lang="it-IT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endParaRPr lang="it-IT" sz="1200"/>
              </a:p>
            </p:txBody>
          </p:sp>
          <p:sp>
            <p:nvSpPr>
              <p:cNvPr id="32" name="Text Box 10"/>
              <p:cNvSpPr txBox="1">
                <a:spLocks noChangeArrowheads="1"/>
              </p:cNvSpPr>
              <p:nvPr/>
            </p:nvSpPr>
            <p:spPr bwMode="auto">
              <a:xfrm>
                <a:off x="958" y="1001"/>
                <a:ext cx="1044" cy="2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defPPr>
                  <a:defRPr lang="it-IT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r>
                  <a:rPr lang="it-IT" sz="1600" b="1" dirty="0"/>
                  <a:t>Struttura</a:t>
                </a:r>
              </a:p>
            </p:txBody>
          </p:sp>
        </p:grpSp>
        <p:grpSp>
          <p:nvGrpSpPr>
            <p:cNvPr id="6" name="Group 11"/>
            <p:cNvGrpSpPr>
              <a:grpSpLocks/>
            </p:cNvGrpSpPr>
            <p:nvPr/>
          </p:nvGrpSpPr>
          <p:grpSpPr bwMode="auto">
            <a:xfrm>
              <a:off x="3696" y="1117"/>
              <a:ext cx="1044" cy="589"/>
              <a:chOff x="958" y="845"/>
              <a:chExt cx="1044" cy="589"/>
            </a:xfrm>
          </p:grpSpPr>
          <p:sp>
            <p:nvSpPr>
              <p:cNvPr id="29" name="Oval 12"/>
              <p:cNvSpPr>
                <a:spLocks noChangeArrowheads="1"/>
              </p:cNvSpPr>
              <p:nvPr/>
            </p:nvSpPr>
            <p:spPr bwMode="auto">
              <a:xfrm>
                <a:off x="1020" y="845"/>
                <a:ext cx="907" cy="589"/>
              </a:xfrm>
              <a:prstGeom prst="ellipse">
                <a:avLst/>
              </a:prstGeom>
              <a:solidFill>
                <a:srgbClr val="FF6600"/>
              </a:solidFill>
              <a:ln w="9525">
                <a:round/>
                <a:headEnd/>
                <a:tailEnd/>
              </a:ln>
              <a:scene3d>
                <a:camera prst="legacyPerspectiveFront">
                  <a:rot lat="20099957" lon="20099957" rev="0"/>
                </a:camera>
                <a:lightRig rig="legacyFlat2" dir="t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6600"/>
                </a:extrusionClr>
              </a:sp3d>
            </p:spPr>
            <p:txBody>
              <a:bodyPr wrap="none" anchor="ctr">
                <a:flatTx/>
              </a:bodyPr>
              <a:lstStyle>
                <a:defPPr>
                  <a:defRPr lang="it-IT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endParaRPr lang="it-IT" sz="1200"/>
              </a:p>
            </p:txBody>
          </p:sp>
          <p:sp>
            <p:nvSpPr>
              <p:cNvPr id="30" name="Text Box 13"/>
              <p:cNvSpPr txBox="1">
                <a:spLocks noChangeArrowheads="1"/>
              </p:cNvSpPr>
              <p:nvPr/>
            </p:nvSpPr>
            <p:spPr bwMode="auto">
              <a:xfrm>
                <a:off x="958" y="1001"/>
                <a:ext cx="1044" cy="2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defPPr>
                  <a:defRPr lang="it-IT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r>
                  <a:rPr lang="it-IT" sz="1600" b="1" dirty="0"/>
                  <a:t>Sistema</a:t>
                </a:r>
              </a:p>
            </p:txBody>
          </p:sp>
        </p:grpSp>
        <p:grpSp>
          <p:nvGrpSpPr>
            <p:cNvPr id="11" name="Group 14"/>
            <p:cNvGrpSpPr>
              <a:grpSpLocks/>
            </p:cNvGrpSpPr>
            <p:nvPr/>
          </p:nvGrpSpPr>
          <p:grpSpPr bwMode="auto">
            <a:xfrm>
              <a:off x="2358" y="754"/>
              <a:ext cx="1044" cy="589"/>
              <a:chOff x="958" y="845"/>
              <a:chExt cx="1044" cy="589"/>
            </a:xfrm>
          </p:grpSpPr>
          <p:sp>
            <p:nvSpPr>
              <p:cNvPr id="27" name="Oval 15"/>
              <p:cNvSpPr>
                <a:spLocks noChangeArrowheads="1"/>
              </p:cNvSpPr>
              <p:nvPr/>
            </p:nvSpPr>
            <p:spPr bwMode="auto">
              <a:xfrm>
                <a:off x="1020" y="845"/>
                <a:ext cx="907" cy="589"/>
              </a:xfrm>
              <a:prstGeom prst="ellipse">
                <a:avLst/>
              </a:prstGeom>
              <a:solidFill>
                <a:srgbClr val="FF6600"/>
              </a:solidFill>
              <a:ln w="9525">
                <a:round/>
                <a:headEnd/>
                <a:tailEnd/>
              </a:ln>
              <a:scene3d>
                <a:camera prst="legacyPerspectiveFront">
                  <a:rot lat="20099957" lon="20099957" rev="0"/>
                </a:camera>
                <a:lightRig rig="legacyFlat2" dir="t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6600"/>
                </a:extrusionClr>
              </a:sp3d>
            </p:spPr>
            <p:txBody>
              <a:bodyPr wrap="none" anchor="ctr">
                <a:flatTx/>
              </a:bodyPr>
              <a:lstStyle>
                <a:defPPr>
                  <a:defRPr lang="it-IT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endParaRPr lang="it-IT" sz="1200"/>
              </a:p>
            </p:txBody>
          </p:sp>
          <p:sp>
            <p:nvSpPr>
              <p:cNvPr id="28" name="Text Box 16"/>
              <p:cNvSpPr txBox="1">
                <a:spLocks noChangeArrowheads="1"/>
              </p:cNvSpPr>
              <p:nvPr/>
            </p:nvSpPr>
            <p:spPr bwMode="auto">
              <a:xfrm>
                <a:off x="958" y="1001"/>
                <a:ext cx="1044" cy="2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defPPr>
                  <a:defRPr lang="it-IT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r>
                  <a:rPr lang="it-IT" sz="1600" b="1" dirty="0"/>
                  <a:t>Strategia</a:t>
                </a:r>
              </a:p>
            </p:txBody>
          </p:sp>
        </p:grpSp>
        <p:grpSp>
          <p:nvGrpSpPr>
            <p:cNvPr id="12" name="Group 17"/>
            <p:cNvGrpSpPr>
              <a:grpSpLocks/>
            </p:cNvGrpSpPr>
            <p:nvPr/>
          </p:nvGrpSpPr>
          <p:grpSpPr bwMode="auto">
            <a:xfrm>
              <a:off x="929" y="2432"/>
              <a:ext cx="1044" cy="589"/>
              <a:chOff x="958" y="845"/>
              <a:chExt cx="1044" cy="589"/>
            </a:xfrm>
          </p:grpSpPr>
          <p:sp>
            <p:nvSpPr>
              <p:cNvPr id="25" name="Oval 18"/>
              <p:cNvSpPr>
                <a:spLocks noChangeArrowheads="1"/>
              </p:cNvSpPr>
              <p:nvPr/>
            </p:nvSpPr>
            <p:spPr bwMode="auto">
              <a:xfrm>
                <a:off x="1020" y="845"/>
                <a:ext cx="907" cy="589"/>
              </a:xfrm>
              <a:prstGeom prst="ellipse">
                <a:avLst/>
              </a:prstGeom>
              <a:solidFill>
                <a:srgbClr val="FF6600"/>
              </a:solidFill>
              <a:ln w="9525">
                <a:round/>
                <a:headEnd/>
                <a:tailEnd/>
              </a:ln>
              <a:scene3d>
                <a:camera prst="legacyPerspectiveFront">
                  <a:rot lat="20099957" lon="20099957" rev="0"/>
                </a:camera>
                <a:lightRig rig="legacyFlat2" dir="t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6600"/>
                </a:extrusionClr>
              </a:sp3d>
            </p:spPr>
            <p:txBody>
              <a:bodyPr wrap="none" anchor="ctr">
                <a:flatTx/>
              </a:bodyPr>
              <a:lstStyle>
                <a:defPPr>
                  <a:defRPr lang="it-IT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endParaRPr lang="it-IT" sz="1600" dirty="0"/>
              </a:p>
            </p:txBody>
          </p:sp>
          <p:sp>
            <p:nvSpPr>
              <p:cNvPr id="26" name="Text Box 19"/>
              <p:cNvSpPr txBox="1">
                <a:spLocks noChangeArrowheads="1"/>
              </p:cNvSpPr>
              <p:nvPr/>
            </p:nvSpPr>
            <p:spPr bwMode="auto">
              <a:xfrm>
                <a:off x="958" y="1002"/>
                <a:ext cx="1044" cy="2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defPPr>
                  <a:defRPr lang="it-IT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r>
                  <a:rPr lang="it-IT" sz="1600" b="1" dirty="0" err="1"/>
                  <a:t>Skill</a:t>
                </a:r>
                <a:endParaRPr lang="it-IT" sz="1600" b="1" dirty="0"/>
              </a:p>
            </p:txBody>
          </p:sp>
        </p:grpSp>
        <p:grpSp>
          <p:nvGrpSpPr>
            <p:cNvPr id="13" name="Group 20"/>
            <p:cNvGrpSpPr>
              <a:grpSpLocks/>
            </p:cNvGrpSpPr>
            <p:nvPr/>
          </p:nvGrpSpPr>
          <p:grpSpPr bwMode="auto">
            <a:xfrm>
              <a:off x="3696" y="2433"/>
              <a:ext cx="1044" cy="589"/>
              <a:chOff x="958" y="845"/>
              <a:chExt cx="1044" cy="589"/>
            </a:xfrm>
          </p:grpSpPr>
          <p:sp>
            <p:nvSpPr>
              <p:cNvPr id="23" name="Oval 21"/>
              <p:cNvSpPr>
                <a:spLocks noChangeArrowheads="1"/>
              </p:cNvSpPr>
              <p:nvPr/>
            </p:nvSpPr>
            <p:spPr bwMode="auto">
              <a:xfrm>
                <a:off x="1020" y="845"/>
                <a:ext cx="907" cy="589"/>
              </a:xfrm>
              <a:prstGeom prst="ellipse">
                <a:avLst/>
              </a:prstGeom>
              <a:solidFill>
                <a:srgbClr val="FF6600"/>
              </a:solidFill>
              <a:ln w="9525">
                <a:round/>
                <a:headEnd/>
                <a:tailEnd/>
              </a:ln>
              <a:scene3d>
                <a:camera prst="legacyPerspectiveFront">
                  <a:rot lat="20099957" lon="20099957" rev="0"/>
                </a:camera>
                <a:lightRig rig="legacyFlat2" dir="t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6600"/>
                </a:extrusionClr>
              </a:sp3d>
            </p:spPr>
            <p:txBody>
              <a:bodyPr wrap="none" anchor="ctr">
                <a:flatTx/>
              </a:bodyPr>
              <a:lstStyle>
                <a:defPPr>
                  <a:defRPr lang="it-IT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endParaRPr lang="it-IT" sz="1200"/>
              </a:p>
            </p:txBody>
          </p:sp>
          <p:sp>
            <p:nvSpPr>
              <p:cNvPr id="24" name="Text Box 22"/>
              <p:cNvSpPr txBox="1">
                <a:spLocks noChangeArrowheads="1"/>
              </p:cNvSpPr>
              <p:nvPr/>
            </p:nvSpPr>
            <p:spPr bwMode="auto">
              <a:xfrm>
                <a:off x="958" y="1001"/>
                <a:ext cx="1044" cy="2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defPPr>
                  <a:defRPr lang="it-IT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r>
                  <a:rPr lang="it-IT" sz="1600" b="1" dirty="0"/>
                  <a:t>Stile</a:t>
                </a:r>
              </a:p>
            </p:txBody>
          </p:sp>
        </p:grpSp>
        <p:grpSp>
          <p:nvGrpSpPr>
            <p:cNvPr id="14" name="Group 23"/>
            <p:cNvGrpSpPr>
              <a:grpSpLocks/>
            </p:cNvGrpSpPr>
            <p:nvPr/>
          </p:nvGrpSpPr>
          <p:grpSpPr bwMode="auto">
            <a:xfrm>
              <a:off x="2358" y="2977"/>
              <a:ext cx="1044" cy="589"/>
              <a:chOff x="958" y="845"/>
              <a:chExt cx="1044" cy="589"/>
            </a:xfrm>
          </p:grpSpPr>
          <p:sp>
            <p:nvSpPr>
              <p:cNvPr id="21" name="Oval 24"/>
              <p:cNvSpPr>
                <a:spLocks noChangeArrowheads="1"/>
              </p:cNvSpPr>
              <p:nvPr/>
            </p:nvSpPr>
            <p:spPr bwMode="auto">
              <a:xfrm>
                <a:off x="1020" y="845"/>
                <a:ext cx="907" cy="589"/>
              </a:xfrm>
              <a:prstGeom prst="ellipse">
                <a:avLst/>
              </a:prstGeom>
              <a:solidFill>
                <a:srgbClr val="FF6600"/>
              </a:solidFill>
              <a:ln w="9525">
                <a:round/>
                <a:headEnd/>
                <a:tailEnd/>
              </a:ln>
              <a:scene3d>
                <a:camera prst="legacyPerspectiveFront">
                  <a:rot lat="20099957" lon="20099957" rev="0"/>
                </a:camera>
                <a:lightRig rig="legacyFlat2" dir="t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6600"/>
                </a:extrusionClr>
              </a:sp3d>
            </p:spPr>
            <p:txBody>
              <a:bodyPr wrap="none" anchor="ctr">
                <a:flatTx/>
              </a:bodyPr>
              <a:lstStyle>
                <a:defPPr>
                  <a:defRPr lang="it-IT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endParaRPr lang="it-IT" sz="1200"/>
              </a:p>
            </p:txBody>
          </p:sp>
          <p:sp>
            <p:nvSpPr>
              <p:cNvPr id="22" name="Text Box 25"/>
              <p:cNvSpPr txBox="1">
                <a:spLocks noChangeArrowheads="1"/>
              </p:cNvSpPr>
              <p:nvPr/>
            </p:nvSpPr>
            <p:spPr bwMode="auto">
              <a:xfrm>
                <a:off x="958" y="1001"/>
                <a:ext cx="1044" cy="2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defPPr>
                  <a:defRPr lang="it-IT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r>
                  <a:rPr lang="it-IT" sz="1600" b="1" dirty="0"/>
                  <a:t>Staff</a:t>
                </a:r>
              </a:p>
            </p:txBody>
          </p:sp>
        </p:grpSp>
        <p:grpSp>
          <p:nvGrpSpPr>
            <p:cNvPr id="15" name="Group 26"/>
            <p:cNvGrpSpPr>
              <a:grpSpLocks/>
            </p:cNvGrpSpPr>
            <p:nvPr/>
          </p:nvGrpSpPr>
          <p:grpSpPr bwMode="auto">
            <a:xfrm>
              <a:off x="2352" y="1843"/>
              <a:ext cx="1044" cy="589"/>
              <a:chOff x="958" y="845"/>
              <a:chExt cx="1044" cy="589"/>
            </a:xfrm>
          </p:grpSpPr>
          <p:sp>
            <p:nvSpPr>
              <p:cNvPr id="19" name="Oval 27"/>
              <p:cNvSpPr>
                <a:spLocks noChangeArrowheads="1"/>
              </p:cNvSpPr>
              <p:nvPr/>
            </p:nvSpPr>
            <p:spPr bwMode="auto">
              <a:xfrm>
                <a:off x="1020" y="845"/>
                <a:ext cx="907" cy="589"/>
              </a:xfrm>
              <a:prstGeom prst="ellipse">
                <a:avLst/>
              </a:prstGeom>
              <a:solidFill>
                <a:srgbClr val="FF6600"/>
              </a:solidFill>
              <a:ln w="9525">
                <a:round/>
                <a:headEnd/>
                <a:tailEnd/>
              </a:ln>
              <a:scene3d>
                <a:camera prst="legacyPerspectiveFront">
                  <a:rot lat="20099957" lon="20099957" rev="0"/>
                </a:camera>
                <a:lightRig rig="legacyFlat2" dir="t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6600"/>
                </a:extrusionClr>
              </a:sp3d>
            </p:spPr>
            <p:txBody>
              <a:bodyPr wrap="none" anchor="ctr">
                <a:flatTx/>
              </a:bodyPr>
              <a:lstStyle>
                <a:defPPr>
                  <a:defRPr lang="it-IT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endParaRPr lang="it-IT" sz="1200"/>
              </a:p>
            </p:txBody>
          </p:sp>
          <p:sp>
            <p:nvSpPr>
              <p:cNvPr id="20" name="Text Box 28"/>
              <p:cNvSpPr txBox="1">
                <a:spLocks noChangeArrowheads="1"/>
              </p:cNvSpPr>
              <p:nvPr/>
            </p:nvSpPr>
            <p:spPr bwMode="auto">
              <a:xfrm>
                <a:off x="958" y="1001"/>
                <a:ext cx="1044" cy="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defPPr>
                  <a:defRPr lang="it-IT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+mn-cs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r>
                  <a:rPr lang="it-IT" sz="2800" b="1" dirty="0"/>
                  <a:t>SVP</a:t>
                </a:r>
              </a:p>
            </p:txBody>
          </p:sp>
        </p:grpSp>
        <p:sp>
          <p:nvSpPr>
            <p:cNvPr id="18" name="AutoShape 29"/>
            <p:cNvSpPr>
              <a:spLocks/>
            </p:cNvSpPr>
            <p:nvPr/>
          </p:nvSpPr>
          <p:spPr bwMode="auto">
            <a:xfrm>
              <a:off x="204" y="3430"/>
              <a:ext cx="1723" cy="499"/>
            </a:xfrm>
            <a:prstGeom prst="borderCallout2">
              <a:avLst>
                <a:gd name="adj1" fmla="val 14431"/>
                <a:gd name="adj2" fmla="val 102787"/>
                <a:gd name="adj3" fmla="val 14431"/>
                <a:gd name="adj4" fmla="val 122403"/>
                <a:gd name="adj5" fmla="val -238477"/>
                <a:gd name="adj6" fmla="val 142079"/>
              </a:avLst>
            </a:prstGeom>
            <a:solidFill>
              <a:srgbClr val="00FF00"/>
            </a:solidFill>
            <a:ln w="31750">
              <a:solidFill>
                <a:srgbClr val="008000"/>
              </a:solidFill>
              <a:miter lim="800000"/>
              <a:headEnd/>
              <a:tailEnd type="oval" w="med" len="med"/>
            </a:ln>
          </p:spPr>
          <p:txBody>
            <a:bodyPr/>
            <a:lstStyle>
              <a:defPPr>
                <a:defRPr lang="it-IT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it-IT" sz="2000" b="1" dirty="0"/>
                <a:t>Sistema di Valori Prevalenti</a:t>
              </a:r>
            </a:p>
            <a:p>
              <a:pPr algn="ctr"/>
              <a:endParaRPr lang="it-IT" sz="1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0" y="836712"/>
            <a:ext cx="9144000" cy="226215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1" indent="-457200" algn="just">
              <a:lnSpc>
                <a:spcPct val="150000"/>
              </a:lnSpc>
              <a:buAutoNum type="arabicParenR"/>
            </a:pPr>
            <a:r>
              <a:rPr lang="it-IT" sz="2400" b="1" dirty="0" smtClean="0">
                <a:solidFill>
                  <a:schemeClr val="tx1"/>
                </a:solidFill>
              </a:rPr>
              <a:t>Offerta formativa</a:t>
            </a:r>
          </a:p>
          <a:p>
            <a:pPr lvl="1" indent="-457200" algn="just">
              <a:lnSpc>
                <a:spcPct val="150000"/>
              </a:lnSpc>
              <a:buAutoNum type="arabicParenR"/>
            </a:pPr>
            <a:endParaRPr lang="it-IT" sz="1100" b="1" dirty="0" smtClean="0">
              <a:solidFill>
                <a:schemeClr val="tx1"/>
              </a:solidFill>
            </a:endParaRPr>
          </a:p>
          <a:p>
            <a:pPr lvl="1" indent="-457200" algn="just">
              <a:lnSpc>
                <a:spcPct val="150000"/>
              </a:lnSpc>
              <a:buAutoNum type="arabicParenR"/>
            </a:pPr>
            <a:r>
              <a:rPr lang="it-IT" sz="2400" b="1" dirty="0" smtClean="0">
                <a:solidFill>
                  <a:schemeClr val="tx1"/>
                </a:solidFill>
              </a:rPr>
              <a:t>Ampliamento ed arricchimento delle componenti didattiche</a:t>
            </a:r>
          </a:p>
          <a:p>
            <a:pPr lvl="1" indent="-457200" algn="just">
              <a:lnSpc>
                <a:spcPct val="150000"/>
              </a:lnSpc>
              <a:buAutoNum type="arabicParenR"/>
            </a:pPr>
            <a:endParaRPr lang="it-IT" sz="1100" b="1" dirty="0" smtClean="0">
              <a:solidFill>
                <a:schemeClr val="tx1"/>
              </a:solidFill>
            </a:endParaRPr>
          </a:p>
          <a:p>
            <a:pPr lvl="1" indent="-457200" algn="just">
              <a:lnSpc>
                <a:spcPct val="150000"/>
              </a:lnSpc>
              <a:buAutoNum type="arabicParenR"/>
            </a:pPr>
            <a:r>
              <a:rPr lang="it-IT" sz="2400" b="1" dirty="0" smtClean="0">
                <a:solidFill>
                  <a:schemeClr val="tx1"/>
                </a:solidFill>
              </a:rPr>
              <a:t>Interazione e sostegno dello studente</a:t>
            </a:r>
          </a:p>
        </p:txBody>
      </p:sp>
      <p:sp>
        <p:nvSpPr>
          <p:cNvPr id="6" name="Titolo 1"/>
          <p:cNvSpPr txBox="1">
            <a:spLocks/>
          </p:cNvSpPr>
          <p:nvPr/>
        </p:nvSpPr>
        <p:spPr>
          <a:xfrm>
            <a:off x="0" y="260648"/>
            <a:ext cx="91440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8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L’apprendimento collaborativo per la valorizzazione</a:t>
            </a:r>
            <a:endParaRPr kumimoji="0" lang="it-IT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Freccia in giù 6"/>
          <p:cNvSpPr/>
          <p:nvPr/>
        </p:nvSpPr>
        <p:spPr>
          <a:xfrm>
            <a:off x="3995936" y="3140968"/>
            <a:ext cx="864096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/>
          <p:cNvSpPr/>
          <p:nvPr/>
        </p:nvSpPr>
        <p:spPr>
          <a:xfrm>
            <a:off x="647564" y="4005064"/>
            <a:ext cx="7560840" cy="22510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lvl="1" algn="ctr">
              <a:lnSpc>
                <a:spcPct val="150000"/>
              </a:lnSpc>
            </a:pPr>
            <a:r>
              <a:rPr lang="it-IT" sz="2400" b="1" dirty="0" smtClean="0">
                <a:solidFill>
                  <a:schemeClr val="tx1"/>
                </a:solidFill>
              </a:rPr>
              <a:t>Maggior valore per l’apprendimento</a:t>
            </a:r>
          </a:p>
          <a:p>
            <a:pPr marL="0" lvl="1" algn="ctr">
              <a:lnSpc>
                <a:spcPct val="150000"/>
              </a:lnSpc>
            </a:pPr>
            <a:endParaRPr lang="it-IT" sz="2400" b="1" dirty="0" smtClean="0">
              <a:solidFill>
                <a:schemeClr val="tx1"/>
              </a:solidFill>
            </a:endParaRPr>
          </a:p>
          <a:p>
            <a:pPr marL="0" lvl="1" algn="ctr">
              <a:lnSpc>
                <a:spcPct val="150000"/>
              </a:lnSpc>
            </a:pPr>
            <a:r>
              <a:rPr lang="it-IT" sz="2400" b="1" dirty="0" smtClean="0">
                <a:solidFill>
                  <a:schemeClr val="tx1"/>
                </a:solidFill>
              </a:rPr>
              <a:t>Maggior potenziale di riduzione </a:t>
            </a:r>
          </a:p>
          <a:p>
            <a:pPr marL="0" lvl="1" algn="ctr">
              <a:lnSpc>
                <a:spcPct val="150000"/>
              </a:lnSpc>
            </a:pPr>
            <a:r>
              <a:rPr lang="it-IT" sz="2400" b="1" dirty="0" smtClean="0">
                <a:solidFill>
                  <a:schemeClr val="tx1"/>
                </a:solidFill>
              </a:rPr>
              <a:t>del gap «apprendimento» «insegnamento»</a:t>
            </a:r>
          </a:p>
        </p:txBody>
      </p:sp>
    </p:spTree>
    <p:extLst>
      <p:ext uri="{BB962C8B-B14F-4D97-AF65-F5344CB8AC3E}">
        <p14:creationId xmlns:p14="http://schemas.microsoft.com/office/powerpoint/2010/main" val="693626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35496" y="980728"/>
            <a:ext cx="9144000" cy="281615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it-IT" sz="2400" b="1" dirty="0" smtClean="0">
                <a:solidFill>
                  <a:schemeClr val="tx1"/>
                </a:solidFill>
              </a:rPr>
              <a:t>ICT per apprendimento individuale su materiali didattici</a:t>
            </a:r>
          </a:p>
          <a:p>
            <a:pPr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it-IT" sz="1100" b="1" dirty="0" smtClean="0">
              <a:solidFill>
                <a:schemeClr val="tx1"/>
              </a:solidFill>
            </a:endParaRPr>
          </a:p>
          <a:p>
            <a:pPr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it-IT" sz="2400" b="1" dirty="0" smtClean="0">
                <a:solidFill>
                  <a:schemeClr val="tx1"/>
                </a:solidFill>
              </a:rPr>
              <a:t>Valorizzazione dei processi relazionali nei gruppi di apprendimento e tra i gruppi di apprendimento</a:t>
            </a:r>
          </a:p>
          <a:p>
            <a:pPr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it-IT" sz="1100" b="1" dirty="0" smtClean="0">
              <a:solidFill>
                <a:schemeClr val="tx1"/>
              </a:solidFill>
            </a:endParaRPr>
          </a:p>
          <a:p>
            <a:pPr lvl="1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it-IT" sz="2400" b="1" dirty="0" smtClean="0">
                <a:solidFill>
                  <a:schemeClr val="tx1"/>
                </a:solidFill>
              </a:rPr>
              <a:t>Costruzione di ambienti sincroni (chat) ed asincroni (forum)</a:t>
            </a:r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0" y="260648"/>
            <a:ext cx="91440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8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L’apprendimento collaborativo per la valorizzazione</a:t>
            </a:r>
            <a:endParaRPr kumimoji="0" lang="it-IT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755576" y="3954890"/>
            <a:ext cx="7560840" cy="286232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lvl="1" algn="ctr">
              <a:lnSpc>
                <a:spcPct val="150000"/>
              </a:lnSpc>
            </a:pPr>
            <a:r>
              <a:rPr lang="it-IT" sz="2400" b="1" u="sng" dirty="0" smtClean="0">
                <a:solidFill>
                  <a:schemeClr val="tx1"/>
                </a:solidFill>
              </a:rPr>
              <a:t>Esempio di aula virtuale</a:t>
            </a:r>
          </a:p>
          <a:p>
            <a:pPr marL="0" lvl="1" algn="ctr">
              <a:lnSpc>
                <a:spcPct val="150000"/>
              </a:lnSpc>
            </a:pPr>
            <a:r>
              <a:rPr lang="it-IT" sz="2400" b="1" i="1" dirty="0" smtClean="0">
                <a:solidFill>
                  <a:schemeClr val="tx1"/>
                </a:solidFill>
              </a:rPr>
              <a:t>Viene simulato un incontro in presenza, ovvero il docente/tutor incontra un gruppo di studio in audio-video conferenza per tenere una lezione frontale o per discutere in ambiente sincrono</a:t>
            </a:r>
          </a:p>
        </p:txBody>
      </p:sp>
    </p:spTree>
    <p:extLst>
      <p:ext uri="{BB962C8B-B14F-4D97-AF65-F5344CB8AC3E}">
        <p14:creationId xmlns:p14="http://schemas.microsoft.com/office/powerpoint/2010/main" val="23392601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/>
          <p:cNvSpPr/>
          <p:nvPr/>
        </p:nvSpPr>
        <p:spPr>
          <a:xfrm>
            <a:off x="0" y="44624"/>
            <a:ext cx="9144000" cy="295465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lvl="1" algn="ctr">
              <a:lnSpc>
                <a:spcPct val="150000"/>
              </a:lnSpc>
            </a:pPr>
            <a:r>
              <a:rPr lang="it-IT" sz="2400" b="1" u="sng" dirty="0" smtClean="0">
                <a:solidFill>
                  <a:schemeClr val="tx1"/>
                </a:solidFill>
              </a:rPr>
              <a:t>Esempio di comunità di pratica</a:t>
            </a:r>
          </a:p>
          <a:p>
            <a:pPr marL="0" lvl="1" algn="ctr">
              <a:lnSpc>
                <a:spcPct val="150000"/>
              </a:lnSpc>
            </a:pPr>
            <a:r>
              <a:rPr lang="it-IT" sz="2000" b="1" i="1" dirty="0" smtClean="0">
                <a:solidFill>
                  <a:schemeClr val="tx1"/>
                </a:solidFill>
              </a:rPr>
              <a:t>Costruire un processo didattico (orizzontale </a:t>
            </a:r>
            <a:r>
              <a:rPr lang="it-IT" sz="2000" b="1" i="1" dirty="0" err="1" smtClean="0">
                <a:solidFill>
                  <a:schemeClr val="tx1"/>
                </a:solidFill>
              </a:rPr>
              <a:t>intraclasse</a:t>
            </a:r>
            <a:r>
              <a:rPr lang="it-IT" sz="2000" b="1" i="1" dirty="0" smtClean="0">
                <a:solidFill>
                  <a:schemeClr val="tx1"/>
                </a:solidFill>
              </a:rPr>
              <a:t>) e verticale (interclasse) </a:t>
            </a:r>
            <a:r>
              <a:rPr lang="it-IT" sz="2000" b="1" i="1" dirty="0" smtClean="0">
                <a:solidFill>
                  <a:schemeClr val="tx1"/>
                </a:solidFill>
              </a:rPr>
              <a:t>per </a:t>
            </a:r>
            <a:r>
              <a:rPr lang="it-IT" sz="2000" b="1" i="1" dirty="0" smtClean="0">
                <a:solidFill>
                  <a:schemeClr val="tx1"/>
                </a:solidFill>
              </a:rPr>
              <a:t>impegnare/motivare lo studente in un’esperienza formativa </a:t>
            </a:r>
            <a:r>
              <a:rPr lang="it-IT" sz="2000" b="1" i="1" dirty="0" err="1" smtClean="0">
                <a:solidFill>
                  <a:schemeClr val="tx1"/>
                </a:solidFill>
              </a:rPr>
              <a:t>sincrona&amp;asincrona</a:t>
            </a:r>
            <a:r>
              <a:rPr lang="it-IT" sz="2000" b="1" i="1" dirty="0" smtClean="0">
                <a:solidFill>
                  <a:schemeClr val="tx1"/>
                </a:solidFill>
              </a:rPr>
              <a:t> dal grado di complessità via via crescente sulla base di verifiche tecniche coordinate (test) e di valutazioni di arricchimento progressivo (processo di analisi del </a:t>
            </a:r>
            <a:r>
              <a:rPr lang="it-IT" sz="2000" b="1" i="1" u="sng" dirty="0" smtClean="0">
                <a:solidFill>
                  <a:schemeClr val="tx1"/>
                </a:solidFill>
              </a:rPr>
              <a:t>Bilancio</a:t>
            </a:r>
            <a:r>
              <a:rPr lang="it-IT" sz="2000" b="1" i="1" dirty="0" smtClean="0">
                <a:solidFill>
                  <a:schemeClr val="tx1"/>
                </a:solidFill>
              </a:rPr>
              <a:t> </a:t>
            </a:r>
            <a:r>
              <a:rPr lang="it-IT" sz="2000" b="1" i="1" u="sng" dirty="0" smtClean="0">
                <a:solidFill>
                  <a:schemeClr val="tx1"/>
                </a:solidFill>
              </a:rPr>
              <a:t>delle</a:t>
            </a:r>
            <a:r>
              <a:rPr lang="it-IT" sz="2000" b="1" i="1" dirty="0" smtClean="0">
                <a:solidFill>
                  <a:schemeClr val="tx1"/>
                </a:solidFill>
              </a:rPr>
              <a:t> </a:t>
            </a:r>
            <a:r>
              <a:rPr lang="it-IT" sz="2000" b="1" i="1" u="sng" dirty="0" smtClean="0">
                <a:solidFill>
                  <a:schemeClr val="tx1"/>
                </a:solidFill>
              </a:rPr>
              <a:t>Competenze</a:t>
            </a:r>
            <a:r>
              <a:rPr lang="it-IT" sz="2000" b="1" i="1" dirty="0" smtClean="0">
                <a:solidFill>
                  <a:schemeClr val="tx1"/>
                </a:solidFill>
              </a:rPr>
              <a:t> hard e soft)   </a:t>
            </a:r>
          </a:p>
        </p:txBody>
      </p:sp>
      <p:sp>
        <p:nvSpPr>
          <p:cNvPr id="10" name="Rettangolo 9"/>
          <p:cNvSpPr/>
          <p:nvPr/>
        </p:nvSpPr>
        <p:spPr>
          <a:xfrm>
            <a:off x="323528" y="3212976"/>
            <a:ext cx="8496944" cy="34163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lvl="1" algn="ctr">
              <a:lnSpc>
                <a:spcPct val="150000"/>
              </a:lnSpc>
            </a:pPr>
            <a:r>
              <a:rPr lang="it-IT" sz="2400" b="1" i="1" dirty="0" smtClean="0">
                <a:solidFill>
                  <a:schemeClr val="tx1"/>
                </a:solidFill>
              </a:rPr>
              <a:t>Lo studente passa dall’auto-apprendimento assistito alla partecipazione a discussioni e </a:t>
            </a:r>
            <a:r>
              <a:rPr lang="it-IT" sz="2400" b="1" i="1" dirty="0" err="1" smtClean="0">
                <a:solidFill>
                  <a:schemeClr val="tx1"/>
                </a:solidFill>
              </a:rPr>
              <a:t>project</a:t>
            </a:r>
            <a:r>
              <a:rPr lang="it-IT" sz="2400" b="1" i="1" dirty="0" smtClean="0">
                <a:solidFill>
                  <a:schemeClr val="tx1"/>
                </a:solidFill>
              </a:rPr>
              <a:t> work di tipo esercitativo con l’assistenza di un tutor…….. </a:t>
            </a:r>
          </a:p>
          <a:p>
            <a:pPr marL="0" lvl="1" algn="ctr">
              <a:lnSpc>
                <a:spcPct val="150000"/>
              </a:lnSpc>
            </a:pPr>
            <a:endParaRPr lang="it-IT" sz="2400" b="1" i="1" dirty="0">
              <a:solidFill>
                <a:schemeClr val="tx1"/>
              </a:solidFill>
            </a:endParaRPr>
          </a:p>
          <a:p>
            <a:pPr marL="0" lvl="1" algn="ctr">
              <a:lnSpc>
                <a:spcPct val="150000"/>
              </a:lnSpc>
            </a:pPr>
            <a:r>
              <a:rPr lang="it-IT" sz="2400" b="1" i="1" dirty="0" smtClean="0">
                <a:solidFill>
                  <a:schemeClr val="tx1"/>
                </a:solidFill>
              </a:rPr>
              <a:t>FINALITA’: giungere allo scambio e co-costruzione di sapere diffuso nelle comunità di pratica e professionali</a:t>
            </a:r>
          </a:p>
        </p:txBody>
      </p:sp>
    </p:spTree>
    <p:extLst>
      <p:ext uri="{BB962C8B-B14F-4D97-AF65-F5344CB8AC3E}">
        <p14:creationId xmlns:p14="http://schemas.microsoft.com/office/powerpoint/2010/main" val="7608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0" y="-27384"/>
            <a:ext cx="9144000" cy="698268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lvl="1" algn="ctr">
              <a:lnSpc>
                <a:spcPct val="150000"/>
              </a:lnSpc>
            </a:pPr>
            <a:r>
              <a:rPr lang="it-IT" sz="2400" b="1" u="sng" dirty="0" smtClean="0">
                <a:solidFill>
                  <a:schemeClr val="tx1"/>
                </a:solidFill>
              </a:rPr>
              <a:t>CRITICITA’ delle comunità di pratica</a:t>
            </a:r>
          </a:p>
          <a:p>
            <a:pPr marL="0" lvl="1" algn="ctr">
              <a:lnSpc>
                <a:spcPct val="150000"/>
              </a:lnSpc>
            </a:pPr>
            <a:endParaRPr lang="it-IT" sz="1050" b="1" u="sng" dirty="0" smtClean="0">
              <a:solidFill>
                <a:schemeClr val="tx1"/>
              </a:solidFill>
            </a:endParaRPr>
          </a:p>
          <a:p>
            <a:pPr lvl="1" indent="-457200" algn="just">
              <a:lnSpc>
                <a:spcPct val="150000"/>
              </a:lnSpc>
              <a:buAutoNum type="arabicParenR"/>
            </a:pPr>
            <a:r>
              <a:rPr lang="it-IT" sz="2200" b="1" dirty="0" smtClean="0">
                <a:solidFill>
                  <a:schemeClr val="tx1"/>
                </a:solidFill>
              </a:rPr>
              <a:t>Occorre una progettazione rigorosa di tipo sinergico/collaborativo</a:t>
            </a:r>
          </a:p>
          <a:p>
            <a:pPr lvl="1" indent="-457200" algn="just">
              <a:lnSpc>
                <a:spcPct val="150000"/>
              </a:lnSpc>
              <a:buAutoNum type="arabicParenR"/>
            </a:pPr>
            <a:r>
              <a:rPr lang="it-IT" sz="2200" b="1" dirty="0" smtClean="0">
                <a:solidFill>
                  <a:schemeClr val="tx1"/>
                </a:solidFill>
              </a:rPr>
              <a:t>La progettazione include le finalità, gli obiettivi, le modalità/regole di interazione, il sostegno e l’indirizzamento delle attività spontanee</a:t>
            </a:r>
          </a:p>
          <a:p>
            <a:pPr lvl="1" indent="-457200" algn="just">
              <a:lnSpc>
                <a:spcPct val="150000"/>
              </a:lnSpc>
              <a:buAutoNum type="arabicParenR"/>
            </a:pPr>
            <a:r>
              <a:rPr lang="it-IT" sz="2200" b="1" dirty="0" smtClean="0">
                <a:solidFill>
                  <a:schemeClr val="tx1"/>
                </a:solidFill>
              </a:rPr>
              <a:t>Creazione di una piattaforma di ambiente dedicato secondo due modalità di fruizione:</a:t>
            </a:r>
          </a:p>
          <a:p>
            <a:pPr marL="1077913" lvl="1" indent="-360363" algn="just">
              <a:lnSpc>
                <a:spcPct val="150000"/>
              </a:lnSpc>
              <a:buFont typeface="+mj-lt"/>
              <a:buAutoNum type="alphaLcPeriod"/>
            </a:pPr>
            <a:r>
              <a:rPr lang="it-IT" sz="2200" b="1" u="sng" dirty="0" smtClean="0">
                <a:solidFill>
                  <a:schemeClr val="tx1"/>
                </a:solidFill>
              </a:rPr>
              <a:t>Approccio pull</a:t>
            </a:r>
            <a:r>
              <a:rPr lang="it-IT" sz="2200" b="1" dirty="0" smtClean="0">
                <a:solidFill>
                  <a:schemeClr val="tx1"/>
                </a:solidFill>
              </a:rPr>
              <a:t>: fruizione dei moduli formativi (oggetti della formazione); </a:t>
            </a:r>
            <a:r>
              <a:rPr lang="it-IT" sz="2200" b="1" dirty="0" smtClean="0">
                <a:solidFill>
                  <a:srgbClr val="FF0000"/>
                </a:solidFill>
              </a:rPr>
              <a:t>Tutoring didattico per rispondere alle domande di natura didattico-conoscitiva</a:t>
            </a:r>
          </a:p>
          <a:p>
            <a:pPr marL="1077913" lvl="1" indent="-360363" algn="just">
              <a:lnSpc>
                <a:spcPct val="150000"/>
              </a:lnSpc>
              <a:buFont typeface="+mj-lt"/>
              <a:buAutoNum type="alphaLcPeriod"/>
            </a:pPr>
            <a:r>
              <a:rPr lang="it-IT" sz="2200" b="1" u="sng" dirty="0" smtClean="0">
                <a:solidFill>
                  <a:schemeClr val="tx1"/>
                </a:solidFill>
              </a:rPr>
              <a:t>Approccio </a:t>
            </a:r>
            <a:r>
              <a:rPr lang="it-IT" sz="2200" b="1" u="sng" dirty="0" err="1" smtClean="0">
                <a:solidFill>
                  <a:schemeClr val="tx1"/>
                </a:solidFill>
              </a:rPr>
              <a:t>push</a:t>
            </a:r>
            <a:r>
              <a:rPr lang="it-IT" sz="2200" b="1" dirty="0" smtClean="0">
                <a:solidFill>
                  <a:schemeClr val="tx1"/>
                </a:solidFill>
              </a:rPr>
              <a:t>: fruizione delle attività di lavoro e comunicative/collaborative per la realizzazione di progetti socio-cognitivi; </a:t>
            </a:r>
            <a:r>
              <a:rPr lang="it-IT" sz="2200" b="1" dirty="0" smtClean="0">
                <a:solidFill>
                  <a:srgbClr val="FF0000"/>
                </a:solidFill>
              </a:rPr>
              <a:t>Tutoring professionale per facilitare l’azione di apprendimento collaborativo (ruoli e responsabilità) </a:t>
            </a:r>
          </a:p>
        </p:txBody>
      </p:sp>
    </p:spTree>
    <p:extLst>
      <p:ext uri="{BB962C8B-B14F-4D97-AF65-F5344CB8AC3E}">
        <p14:creationId xmlns:p14="http://schemas.microsoft.com/office/powerpoint/2010/main" val="543619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contenuto 2"/>
          <p:cNvSpPr>
            <a:spLocks noGrp="1"/>
          </p:cNvSpPr>
          <p:nvPr/>
        </p:nvSpPr>
        <p:spPr>
          <a:xfrm>
            <a:off x="107505" y="2537047"/>
            <a:ext cx="871296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it-IT" sz="2200" b="1" i="1" u="sng" dirty="0">
                <a:solidFill>
                  <a:schemeClr val="accent1">
                    <a:lumMod val="75000"/>
                  </a:schemeClr>
                </a:solidFill>
              </a:rPr>
              <a:t>Il bisogno di conoscere</a:t>
            </a:r>
            <a:r>
              <a:rPr lang="it-IT" sz="2200" b="1" dirty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it-IT" sz="2200" b="1" dirty="0"/>
              <a:t>gli adulti sentono l'esigenza di </a:t>
            </a:r>
            <a:r>
              <a:rPr lang="it-IT" sz="2200" b="1" dirty="0" smtClean="0"/>
              <a:t>sapere perché </a:t>
            </a:r>
            <a:r>
              <a:rPr lang="it-IT" sz="2200" b="1" dirty="0"/>
              <a:t>occorra apprendere qualcosa</a:t>
            </a:r>
            <a:r>
              <a:rPr lang="it-IT" sz="2200" b="1" dirty="0" smtClean="0"/>
              <a:t>.</a:t>
            </a:r>
          </a:p>
          <a:p>
            <a:endParaRPr lang="it-IT" sz="2200" b="1" dirty="0"/>
          </a:p>
          <a:p>
            <a:r>
              <a:rPr lang="it-IT" sz="2200" b="1" i="1" u="sng" dirty="0">
                <a:solidFill>
                  <a:schemeClr val="accent1">
                    <a:lumMod val="75000"/>
                  </a:schemeClr>
                </a:solidFill>
              </a:rPr>
              <a:t>Il concetto di sé del discente</a:t>
            </a:r>
            <a:r>
              <a:rPr lang="it-IT" sz="2200" b="1" dirty="0"/>
              <a:t>: </a:t>
            </a:r>
            <a:r>
              <a:rPr lang="it-IT" sz="2200" b="1" dirty="0" smtClean="0"/>
              <a:t>gli </a:t>
            </a:r>
            <a:r>
              <a:rPr lang="it-IT" sz="2200" b="1" dirty="0"/>
              <a:t>adulti desiderano </a:t>
            </a:r>
            <a:r>
              <a:rPr lang="it-IT" sz="2200" b="1" dirty="0" smtClean="0"/>
              <a:t>essere trattati </a:t>
            </a:r>
            <a:r>
              <a:rPr lang="it-IT" sz="2200" b="1" dirty="0"/>
              <a:t>e considerati come persone capaci di </a:t>
            </a:r>
            <a:r>
              <a:rPr lang="it-IT" sz="2200" b="1" dirty="0" smtClean="0"/>
              <a:t>gestirsi autonomamente</a:t>
            </a:r>
            <a:r>
              <a:rPr lang="it-IT" sz="2200" b="1" dirty="0"/>
              <a:t>. Se pensano che altri stiano cercando di </a:t>
            </a:r>
            <a:r>
              <a:rPr lang="it-IT" sz="2200" b="1" dirty="0" smtClean="0"/>
              <a:t>imporre loro </a:t>
            </a:r>
            <a:r>
              <a:rPr lang="it-IT" sz="2200" b="1" dirty="0"/>
              <a:t>la propria volontà, la respingono (“insegnatemi qualcosa </a:t>
            </a:r>
            <a:r>
              <a:rPr lang="it-IT" sz="2200" b="1" dirty="0" smtClean="0"/>
              <a:t>se siete </a:t>
            </a:r>
            <a:r>
              <a:rPr lang="it-IT" sz="2200" b="1" dirty="0"/>
              <a:t>capaci</a:t>
            </a:r>
            <a:r>
              <a:rPr lang="it-IT" sz="2200" b="1" dirty="0" smtClean="0"/>
              <a:t>...”)</a:t>
            </a:r>
          </a:p>
          <a:p>
            <a:endParaRPr lang="it-IT" sz="2200" b="1" dirty="0"/>
          </a:p>
          <a:p>
            <a:r>
              <a:rPr lang="it-IT" sz="2200" b="1" i="1" u="sng" dirty="0">
                <a:solidFill>
                  <a:schemeClr val="accent1">
                    <a:lumMod val="75000"/>
                  </a:schemeClr>
                </a:solidFill>
              </a:rPr>
              <a:t>Il ruolo dell'esperienza</a:t>
            </a:r>
            <a:r>
              <a:rPr lang="it-IT" sz="2200" b="1" dirty="0"/>
              <a:t>: </a:t>
            </a:r>
            <a:r>
              <a:rPr lang="it-IT" sz="2200" b="1" dirty="0" smtClean="0"/>
              <a:t>l’adulto </a:t>
            </a:r>
            <a:r>
              <a:rPr lang="it-IT" sz="2200" b="1" dirty="0"/>
              <a:t>affronta il momento </a:t>
            </a:r>
            <a:r>
              <a:rPr lang="it-IT" sz="2200" b="1" dirty="0" smtClean="0"/>
              <a:t>formativo con </a:t>
            </a:r>
            <a:r>
              <a:rPr lang="it-IT" sz="2200" b="1" dirty="0"/>
              <a:t>un bagaglio di conoscenze ed esperienze precedenti </a:t>
            </a:r>
            <a:r>
              <a:rPr lang="it-IT" sz="2200" b="1" dirty="0" smtClean="0"/>
              <a:t>che assicurano </a:t>
            </a:r>
            <a:r>
              <a:rPr lang="it-IT" sz="2200" b="1" dirty="0"/>
              <a:t>maggiore ricchezza e possibilità d'utilizzo di </a:t>
            </a:r>
            <a:r>
              <a:rPr lang="it-IT" sz="2200" b="1" dirty="0" smtClean="0"/>
              <a:t>risorse interne</a:t>
            </a:r>
            <a:r>
              <a:rPr lang="it-IT" sz="2200" b="1" dirty="0"/>
              <a:t>, ma anche, a volte, una “zavorra” di preconcetti </a:t>
            </a:r>
            <a:r>
              <a:rPr lang="it-IT" sz="2200" b="1" dirty="0" smtClean="0"/>
              <a:t>e pregiudizi </a:t>
            </a:r>
            <a:r>
              <a:rPr lang="it-IT" sz="2200" b="1" dirty="0"/>
              <a:t>difficile da scaricare. Inoltre qualsiasi gruppo di </a:t>
            </a:r>
            <a:r>
              <a:rPr lang="it-IT" sz="2200" b="1" dirty="0" smtClean="0"/>
              <a:t>adulti sarà </a:t>
            </a:r>
            <a:r>
              <a:rPr lang="it-IT" sz="2200" b="1" dirty="0"/>
              <a:t>più eterogeneo (per background, obiettivi, esperienze, …) </a:t>
            </a:r>
            <a:r>
              <a:rPr lang="it-IT" sz="2200" b="1" dirty="0" smtClean="0"/>
              <a:t>di quanto </a:t>
            </a:r>
            <a:r>
              <a:rPr lang="it-IT" sz="2200" b="1" dirty="0"/>
              <a:t>non accada in gruppi di giovani.</a:t>
            </a:r>
          </a:p>
        </p:txBody>
      </p:sp>
      <p:sp>
        <p:nvSpPr>
          <p:cNvPr id="6" name="Rettangolo 5"/>
          <p:cNvSpPr/>
          <p:nvPr/>
        </p:nvSpPr>
        <p:spPr>
          <a:xfrm>
            <a:off x="611560" y="118373"/>
            <a:ext cx="7704856" cy="1200329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marL="0" lvl="1" algn="ctr">
              <a:lnSpc>
                <a:spcPct val="150000"/>
              </a:lnSpc>
            </a:pPr>
            <a:r>
              <a:rPr lang="it-IT" sz="2400" b="1" u="sng" dirty="0" smtClean="0"/>
              <a:t>La funzionalità </a:t>
            </a:r>
            <a:r>
              <a:rPr lang="it-IT" sz="2400" b="1" u="sng" dirty="0" err="1" smtClean="0"/>
              <a:t>andragogica</a:t>
            </a:r>
            <a:r>
              <a:rPr lang="it-IT" sz="2400" b="1" u="sng" dirty="0" smtClean="0"/>
              <a:t> alla base dei processi formativi…per la disponibilità del docente</a:t>
            </a:r>
            <a:endParaRPr lang="it-IT" sz="2400" b="1" u="sng" dirty="0"/>
          </a:p>
        </p:txBody>
      </p:sp>
    </p:spTree>
    <p:extLst>
      <p:ext uri="{BB962C8B-B14F-4D97-AF65-F5344CB8AC3E}">
        <p14:creationId xmlns:p14="http://schemas.microsoft.com/office/powerpoint/2010/main" val="308821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79388" y="1296988"/>
            <a:ext cx="8856662" cy="5287962"/>
            <a:chOff x="113" y="817"/>
            <a:chExt cx="5579" cy="3331"/>
          </a:xfrm>
        </p:grpSpPr>
        <p:graphicFrame>
          <p:nvGraphicFramePr>
            <p:cNvPr id="1026" name="Object 4"/>
            <p:cNvGraphicFramePr>
              <a:graphicFrameLocks noChangeAspect="1"/>
            </p:cNvGraphicFramePr>
            <p:nvPr/>
          </p:nvGraphicFramePr>
          <p:xfrm>
            <a:off x="113" y="1570"/>
            <a:ext cx="3802" cy="25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917" name="Visio" r:id="rId4" imgW="6034916" imgH="4092930" progId="">
                    <p:embed/>
                  </p:oleObj>
                </mc:Choice>
                <mc:Fallback>
                  <p:oleObj name="Visio" r:id="rId4" imgW="6034916" imgH="409293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3" y="1570"/>
                          <a:ext cx="3802" cy="257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9" name="AutoShape 7"/>
            <p:cNvSpPr>
              <a:spLocks/>
            </p:cNvSpPr>
            <p:nvPr/>
          </p:nvSpPr>
          <p:spPr bwMode="auto">
            <a:xfrm>
              <a:off x="3696" y="817"/>
              <a:ext cx="1824" cy="1679"/>
            </a:xfrm>
            <a:prstGeom prst="borderCallout1">
              <a:avLst>
                <a:gd name="adj1" fmla="val 4287"/>
                <a:gd name="adj2" fmla="val -2630"/>
                <a:gd name="adj3" fmla="val 67542"/>
                <a:gd name="adj4" fmla="val -91611"/>
              </a:avLst>
            </a:prstGeom>
            <a:solidFill>
              <a:srgbClr val="99CC00"/>
            </a:solidFill>
            <a:ln w="31750">
              <a:solidFill>
                <a:srgbClr val="99CC00"/>
              </a:solidFill>
              <a:miter lim="800000"/>
              <a:headEnd/>
              <a:tailEnd type="oval" w="med" len="med"/>
            </a:ln>
          </p:spPr>
          <p:txBody>
            <a:bodyPr/>
            <a:lstStyle/>
            <a:p>
              <a:pPr algn="ctr"/>
              <a:r>
                <a:rPr lang="it-IT" b="1" u="sng" dirty="0" smtClean="0"/>
                <a:t>Idea</a:t>
              </a:r>
              <a:endParaRPr lang="it-IT" b="1" u="sng" dirty="0"/>
            </a:p>
            <a:p>
              <a:pPr algn="ctr"/>
              <a:endParaRPr lang="it-IT" b="1" u="sng" dirty="0"/>
            </a:p>
            <a:p>
              <a:pPr algn="ctr"/>
              <a:r>
                <a:rPr lang="it-IT" b="1" dirty="0"/>
                <a:t>momento complesso da cui scaturiscono le decisioni di dar vita </a:t>
              </a:r>
              <a:r>
                <a:rPr lang="it-IT" b="1" dirty="0" smtClean="0"/>
                <a:t>al sistema , </a:t>
              </a:r>
              <a:r>
                <a:rPr lang="it-IT" b="1" dirty="0"/>
                <a:t>individuandone i connotati distintivi, ovvero:</a:t>
              </a:r>
            </a:p>
          </p:txBody>
        </p:sp>
        <p:sp>
          <p:nvSpPr>
            <p:cNvPr id="1030" name="Text Box 8"/>
            <p:cNvSpPr txBox="1">
              <a:spLocks noChangeArrowheads="1"/>
            </p:cNvSpPr>
            <p:nvPr/>
          </p:nvSpPr>
          <p:spPr bwMode="auto">
            <a:xfrm>
              <a:off x="3833" y="2432"/>
              <a:ext cx="1859" cy="1175"/>
            </a:xfrm>
            <a:prstGeom prst="rect">
              <a:avLst/>
            </a:prstGeom>
            <a:solidFill>
              <a:srgbClr val="99CC00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60000"/>
                </a:lnSpc>
                <a:buFontTx/>
                <a:buBlip>
                  <a:blip r:embed="rId6"/>
                </a:buBlip>
              </a:pPr>
              <a:r>
                <a:rPr lang="it-IT" b="1" dirty="0"/>
                <a:t> </a:t>
              </a:r>
              <a:r>
                <a:rPr lang="it-IT" b="1" dirty="0" smtClean="0"/>
                <a:t>bisogni di apprendimento</a:t>
              </a:r>
              <a:endParaRPr lang="it-IT" b="1" dirty="0"/>
            </a:p>
            <a:p>
              <a:pPr>
                <a:lnSpc>
                  <a:spcPct val="160000"/>
                </a:lnSpc>
                <a:buFontTx/>
                <a:buBlip>
                  <a:blip r:embed="rId6"/>
                </a:buBlip>
              </a:pPr>
              <a:r>
                <a:rPr lang="it-IT" b="1" dirty="0"/>
                <a:t> </a:t>
              </a:r>
              <a:r>
                <a:rPr lang="it-IT" b="1" dirty="0" smtClean="0"/>
                <a:t>prodotti</a:t>
              </a:r>
              <a:endParaRPr lang="it-IT" b="1" dirty="0"/>
            </a:p>
            <a:p>
              <a:pPr>
                <a:lnSpc>
                  <a:spcPct val="160000"/>
                </a:lnSpc>
                <a:buFontTx/>
                <a:buBlip>
                  <a:blip r:embed="rId6"/>
                </a:buBlip>
              </a:pPr>
              <a:r>
                <a:rPr lang="it-IT" b="1" dirty="0"/>
                <a:t> tecnologie</a:t>
              </a:r>
            </a:p>
            <a:p>
              <a:pPr>
                <a:lnSpc>
                  <a:spcPct val="160000"/>
                </a:lnSpc>
                <a:buFontTx/>
                <a:buBlip>
                  <a:blip r:embed="rId6"/>
                </a:buBlip>
              </a:pPr>
              <a:r>
                <a:rPr lang="it-IT" b="1" dirty="0"/>
                <a:t> canali </a:t>
              </a:r>
              <a:r>
                <a:rPr lang="it-IT" b="1" dirty="0" smtClean="0"/>
                <a:t>comunicativi</a:t>
              </a:r>
              <a:endParaRPr lang="it-IT" b="1" dirty="0"/>
            </a:p>
          </p:txBody>
        </p:sp>
      </p:grpSp>
      <p:sp>
        <p:nvSpPr>
          <p:cNvPr id="58378" name="Rectangle 10"/>
          <p:cNvSpPr>
            <a:spLocks noChangeArrowheads="1"/>
          </p:cNvSpPr>
          <p:nvPr/>
        </p:nvSpPr>
        <p:spPr bwMode="auto">
          <a:xfrm>
            <a:off x="1787525" y="331788"/>
            <a:ext cx="63466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it-IT" b="1" u="sng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L’Idea di sistema vitale “apprendimento-insegnamento” </a:t>
            </a:r>
            <a:endParaRPr lang="it-IT" b="1" u="sng" dirty="0">
              <a:effectLst>
                <a:outerShdw blurRad="38100" dist="38100" dir="2700000" algn="tl">
                  <a:srgbClr val="FFFFFF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4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179388" y="1700213"/>
            <a:ext cx="8716962" cy="4884737"/>
            <a:chOff x="113" y="1071"/>
            <a:chExt cx="5491" cy="3077"/>
          </a:xfrm>
        </p:grpSpPr>
        <p:graphicFrame>
          <p:nvGraphicFramePr>
            <p:cNvPr id="2050" name="Object 4"/>
            <p:cNvGraphicFramePr>
              <a:graphicFrameLocks noChangeAspect="1"/>
            </p:cNvGraphicFramePr>
            <p:nvPr/>
          </p:nvGraphicFramePr>
          <p:xfrm>
            <a:off x="113" y="1570"/>
            <a:ext cx="3802" cy="25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941" name="Visio" r:id="rId4" imgW="6034916" imgH="4092930" progId="">
                    <p:embed/>
                  </p:oleObj>
                </mc:Choice>
                <mc:Fallback>
                  <p:oleObj name="Visio" r:id="rId4" imgW="6034916" imgH="409293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3" y="1570"/>
                          <a:ext cx="3802" cy="257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53" name="Text Box 8"/>
            <p:cNvSpPr txBox="1">
              <a:spLocks noChangeArrowheads="1"/>
            </p:cNvSpPr>
            <p:nvPr/>
          </p:nvSpPr>
          <p:spPr bwMode="auto">
            <a:xfrm>
              <a:off x="3676" y="2078"/>
              <a:ext cx="1810" cy="681"/>
            </a:xfrm>
            <a:prstGeom prst="rect">
              <a:avLst/>
            </a:prstGeom>
            <a:solidFill>
              <a:srgbClr val="99CC00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280988" indent="-280988">
                <a:buFontTx/>
                <a:buBlip>
                  <a:blip r:embed="rId6"/>
                </a:buBlip>
              </a:pPr>
              <a:r>
                <a:rPr lang="it-IT" b="1"/>
                <a:t>disegno delle connessioni </a:t>
              </a:r>
            </a:p>
            <a:p>
              <a:pPr marL="280988" indent="-280988">
                <a:lnSpc>
                  <a:spcPct val="160000"/>
                </a:lnSpc>
                <a:buFontTx/>
                <a:buBlip>
                  <a:blip r:embed="rId6"/>
                </a:buBlip>
              </a:pPr>
              <a:r>
                <a:rPr lang="it-IT" b="1"/>
                <a:t> ipotesi di processi</a:t>
              </a:r>
            </a:p>
          </p:txBody>
        </p:sp>
        <p:sp>
          <p:nvSpPr>
            <p:cNvPr id="2054" name="AutoShape 9"/>
            <p:cNvSpPr>
              <a:spLocks/>
            </p:cNvSpPr>
            <p:nvPr/>
          </p:nvSpPr>
          <p:spPr bwMode="auto">
            <a:xfrm>
              <a:off x="3562" y="1071"/>
              <a:ext cx="2042" cy="1007"/>
            </a:xfrm>
            <a:prstGeom prst="borderCallout1">
              <a:avLst>
                <a:gd name="adj1" fmla="val 7148"/>
                <a:gd name="adj2" fmla="val -2352"/>
                <a:gd name="adj3" fmla="val 188579"/>
                <a:gd name="adj4" fmla="val -42606"/>
              </a:avLst>
            </a:prstGeom>
            <a:solidFill>
              <a:srgbClr val="99CC00"/>
            </a:solidFill>
            <a:ln w="31750">
              <a:solidFill>
                <a:srgbClr val="99CC00"/>
              </a:solidFill>
              <a:miter lim="800000"/>
              <a:headEnd/>
              <a:tailEnd type="oval" w="med" len="med"/>
            </a:ln>
          </p:spPr>
          <p:txBody>
            <a:bodyPr/>
            <a:lstStyle/>
            <a:p>
              <a:pPr algn="ctr"/>
              <a:r>
                <a:rPr lang="it-IT" b="1" u="sng"/>
                <a:t>Schema Organ. di Massima</a:t>
              </a:r>
            </a:p>
            <a:p>
              <a:pPr algn="ctr"/>
              <a:endParaRPr lang="it-IT" b="1" u="sng"/>
            </a:p>
            <a:p>
              <a:pPr algn="ctr"/>
              <a:r>
                <a:rPr lang="it-IT" b="1"/>
                <a:t>bozza di rappresentazione del ciclo </a:t>
              </a:r>
            </a:p>
            <a:p>
              <a:pPr algn="ctr"/>
              <a:r>
                <a:rPr lang="it-IT" b="1"/>
                <a:t>“input-trasf.ne-output”</a:t>
              </a:r>
            </a:p>
          </p:txBody>
        </p:sp>
      </p:grpSp>
      <p:sp>
        <p:nvSpPr>
          <p:cNvPr id="64524" name="Rectangle 12"/>
          <p:cNvSpPr>
            <a:spLocks noChangeArrowheads="1"/>
          </p:cNvSpPr>
          <p:nvPr/>
        </p:nvSpPr>
        <p:spPr bwMode="auto">
          <a:xfrm>
            <a:off x="900113" y="331788"/>
            <a:ext cx="79740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it-IT" b="1" u="sng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Lo Schema Organizzativo di Massima (S.O.M.)</a:t>
            </a:r>
          </a:p>
        </p:txBody>
      </p:sp>
    </p:spTree>
    <p:extLst>
      <p:ext uri="{BB962C8B-B14F-4D97-AF65-F5344CB8AC3E}">
        <p14:creationId xmlns:p14="http://schemas.microsoft.com/office/powerpoint/2010/main" val="141749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79388" y="1296988"/>
            <a:ext cx="8583612" cy="5287962"/>
            <a:chOff x="113" y="817"/>
            <a:chExt cx="5407" cy="3331"/>
          </a:xfrm>
        </p:grpSpPr>
        <p:graphicFrame>
          <p:nvGraphicFramePr>
            <p:cNvPr id="3074" name="Object 5"/>
            <p:cNvGraphicFramePr>
              <a:graphicFrameLocks noChangeAspect="1"/>
            </p:cNvGraphicFramePr>
            <p:nvPr/>
          </p:nvGraphicFramePr>
          <p:xfrm>
            <a:off x="113" y="1570"/>
            <a:ext cx="3802" cy="25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65" name="Visio" r:id="rId4" imgW="6034916" imgH="4092930" progId="">
                    <p:embed/>
                  </p:oleObj>
                </mc:Choice>
                <mc:Fallback>
                  <p:oleObj name="Visio" r:id="rId4" imgW="6034916" imgH="409293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3" y="1570"/>
                          <a:ext cx="3802" cy="257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77" name="Text Box 6"/>
            <p:cNvSpPr txBox="1">
              <a:spLocks noChangeArrowheads="1"/>
            </p:cNvSpPr>
            <p:nvPr/>
          </p:nvSpPr>
          <p:spPr bwMode="auto">
            <a:xfrm>
              <a:off x="3808" y="1896"/>
              <a:ext cx="1632" cy="889"/>
            </a:xfrm>
            <a:prstGeom prst="rect">
              <a:avLst/>
            </a:prstGeom>
            <a:solidFill>
              <a:srgbClr val="99CC00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60000"/>
                </a:lnSpc>
                <a:buFontTx/>
                <a:buBlip>
                  <a:blip r:embed="rId6"/>
                </a:buBlip>
              </a:pPr>
              <a:r>
                <a:rPr lang="it-IT" b="1"/>
                <a:t> ruoli</a:t>
              </a:r>
            </a:p>
            <a:p>
              <a:pPr>
                <a:lnSpc>
                  <a:spcPct val="160000"/>
                </a:lnSpc>
                <a:buFontTx/>
                <a:buBlip>
                  <a:blip r:embed="rId6"/>
                </a:buBlip>
              </a:pPr>
              <a:r>
                <a:rPr lang="it-IT" b="1"/>
                <a:t> attività</a:t>
              </a:r>
            </a:p>
            <a:p>
              <a:pPr>
                <a:lnSpc>
                  <a:spcPct val="160000"/>
                </a:lnSpc>
                <a:buFontTx/>
                <a:buBlip>
                  <a:blip r:embed="rId6"/>
                </a:buBlip>
              </a:pPr>
              <a:r>
                <a:rPr lang="it-IT" b="1"/>
                <a:t> set di capacità</a:t>
              </a:r>
            </a:p>
          </p:txBody>
        </p:sp>
        <p:sp>
          <p:nvSpPr>
            <p:cNvPr id="3078" name="AutoShape 7"/>
            <p:cNvSpPr>
              <a:spLocks/>
            </p:cNvSpPr>
            <p:nvPr/>
          </p:nvSpPr>
          <p:spPr bwMode="auto">
            <a:xfrm>
              <a:off x="3696" y="817"/>
              <a:ext cx="1824" cy="1103"/>
            </a:xfrm>
            <a:prstGeom prst="borderCallout1">
              <a:avLst>
                <a:gd name="adj1" fmla="val 6528"/>
                <a:gd name="adj2" fmla="val -2630"/>
                <a:gd name="adj3" fmla="val 148778"/>
                <a:gd name="adj4" fmla="val -127468"/>
              </a:avLst>
            </a:prstGeom>
            <a:solidFill>
              <a:srgbClr val="99CC00"/>
            </a:solidFill>
            <a:ln w="31750">
              <a:solidFill>
                <a:srgbClr val="99CC00"/>
              </a:solidFill>
              <a:miter lim="800000"/>
              <a:headEnd/>
              <a:tailEnd type="oval" w="med" len="med"/>
            </a:ln>
          </p:spPr>
          <p:txBody>
            <a:bodyPr/>
            <a:lstStyle/>
            <a:p>
              <a:pPr algn="ctr"/>
              <a:r>
                <a:rPr lang="it-IT" b="1" u="sng" dirty="0"/>
                <a:t>Struttura Logica</a:t>
              </a:r>
            </a:p>
            <a:p>
              <a:pPr algn="ctr"/>
              <a:endParaRPr lang="it-IT" b="1" u="sng" dirty="0"/>
            </a:p>
            <a:p>
              <a:pPr algn="ctr"/>
              <a:r>
                <a:rPr lang="it-IT" b="1" dirty="0"/>
                <a:t>Rappresentazione delle componenti logiche della struttura o </a:t>
              </a:r>
              <a:r>
                <a:rPr lang="it-IT" b="1" dirty="0" smtClean="0"/>
                <a:t>dell’idea</a:t>
              </a:r>
              <a:endParaRPr lang="it-IT" b="1" dirty="0"/>
            </a:p>
          </p:txBody>
        </p:sp>
      </p:grpSp>
      <p:sp>
        <p:nvSpPr>
          <p:cNvPr id="63496" name="Rectangle 8"/>
          <p:cNvSpPr>
            <a:spLocks noChangeArrowheads="1"/>
          </p:cNvSpPr>
          <p:nvPr/>
        </p:nvSpPr>
        <p:spPr bwMode="auto">
          <a:xfrm>
            <a:off x="2219325" y="388938"/>
            <a:ext cx="4435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it-IT" b="1" u="sng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La Struttura Logica (S.L.)</a:t>
            </a:r>
          </a:p>
        </p:txBody>
      </p:sp>
    </p:spTree>
    <p:extLst>
      <p:ext uri="{BB962C8B-B14F-4D97-AF65-F5344CB8AC3E}">
        <p14:creationId xmlns:p14="http://schemas.microsoft.com/office/powerpoint/2010/main" val="253051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467544" y="17063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it-IT" sz="3600" b="1" dirty="0" smtClean="0">
                <a:solidFill>
                  <a:srgbClr val="C00000"/>
                </a:solidFill>
              </a:rPr>
              <a:t>Start per l’AS-IS </a:t>
            </a:r>
            <a:br>
              <a:rPr lang="it-IT" sz="3600" b="1" dirty="0" smtClean="0">
                <a:solidFill>
                  <a:srgbClr val="C00000"/>
                </a:solidFill>
              </a:rPr>
            </a:br>
            <a:endParaRPr lang="it-IT" sz="3600" b="1" dirty="0">
              <a:solidFill>
                <a:srgbClr val="C00000"/>
              </a:solidFill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755576" y="1466781"/>
            <a:ext cx="763284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algn="ctr">
              <a:buNone/>
              <a:defRPr/>
            </a:pPr>
            <a:r>
              <a:rPr lang="it-IT" sz="2800" b="1" dirty="0" smtClean="0">
                <a:solidFill>
                  <a:srgbClr val="17375E"/>
                </a:solidFill>
              </a:rPr>
              <a:t>Una domanda</a:t>
            </a:r>
          </a:p>
          <a:p>
            <a:pPr marL="514350" lvl="0" indent="-514350" algn="ctr">
              <a:buNone/>
              <a:defRPr/>
            </a:pPr>
            <a:endParaRPr lang="it-IT" sz="2800" b="1" dirty="0" smtClean="0">
              <a:solidFill>
                <a:srgbClr val="17375E"/>
              </a:solidFill>
            </a:endParaRPr>
          </a:p>
          <a:p>
            <a:pPr marL="514350" lvl="0" indent="-514350" algn="ctr">
              <a:buNone/>
              <a:defRPr/>
            </a:pPr>
            <a:endParaRPr lang="it-IT" sz="2800" b="1" dirty="0" smtClean="0">
              <a:solidFill>
                <a:srgbClr val="17375E"/>
              </a:solidFill>
            </a:endParaRPr>
          </a:p>
          <a:p>
            <a:pPr marL="514350" lvl="0" indent="-514350" algn="ctr">
              <a:buNone/>
              <a:defRPr/>
            </a:pPr>
            <a:r>
              <a:rPr lang="it-IT" sz="4000" b="1" i="1" dirty="0" smtClean="0">
                <a:solidFill>
                  <a:srgbClr val="17375E"/>
                </a:solidFill>
              </a:rPr>
              <a:t>Perché gli studenti non imparano ciò che gli insegnanti insegnano?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179388" y="1296988"/>
            <a:ext cx="8812212" cy="5287962"/>
            <a:chOff x="113" y="817"/>
            <a:chExt cx="5551" cy="3331"/>
          </a:xfrm>
        </p:grpSpPr>
        <p:graphicFrame>
          <p:nvGraphicFramePr>
            <p:cNvPr id="4098" name="Object 7"/>
            <p:cNvGraphicFramePr>
              <a:graphicFrameLocks noChangeAspect="1"/>
            </p:cNvGraphicFramePr>
            <p:nvPr/>
          </p:nvGraphicFramePr>
          <p:xfrm>
            <a:off x="113" y="1570"/>
            <a:ext cx="3802" cy="25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989" name="Visio" r:id="rId4" imgW="6034916" imgH="4092930" progId="">
                    <p:embed/>
                  </p:oleObj>
                </mc:Choice>
                <mc:Fallback>
                  <p:oleObj name="Visio" r:id="rId4" imgW="6034916" imgH="409293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3" y="1570"/>
                          <a:ext cx="3802" cy="257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101" name="Text Box 16"/>
            <p:cNvSpPr txBox="1">
              <a:spLocks noChangeArrowheads="1"/>
            </p:cNvSpPr>
            <p:nvPr/>
          </p:nvSpPr>
          <p:spPr bwMode="auto">
            <a:xfrm>
              <a:off x="3744" y="1928"/>
              <a:ext cx="1872" cy="889"/>
            </a:xfrm>
            <a:prstGeom prst="rect">
              <a:avLst/>
            </a:prstGeom>
            <a:solidFill>
              <a:srgbClr val="99CC00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60000"/>
                </a:lnSpc>
                <a:buFontTx/>
                <a:buBlip>
                  <a:blip r:embed="rId6"/>
                </a:buBlip>
              </a:pPr>
              <a:r>
                <a:rPr lang="it-IT" b="1"/>
                <a:t> struttura interna</a:t>
              </a:r>
            </a:p>
            <a:p>
              <a:pPr>
                <a:lnSpc>
                  <a:spcPct val="160000"/>
                </a:lnSpc>
                <a:buFontTx/>
                <a:buBlip>
                  <a:blip r:embed="rId6"/>
                </a:buBlip>
              </a:pPr>
              <a:r>
                <a:rPr lang="it-IT" b="1"/>
                <a:t> rapporto di dipendenza</a:t>
              </a:r>
            </a:p>
            <a:p>
              <a:pPr>
                <a:lnSpc>
                  <a:spcPct val="160000"/>
                </a:lnSpc>
                <a:buFontTx/>
                <a:buBlip>
                  <a:blip r:embed="rId6"/>
                </a:buBlip>
              </a:pPr>
              <a:r>
                <a:rPr lang="it-IT" b="1"/>
                <a:t> chi fa che cosa</a:t>
              </a:r>
            </a:p>
          </p:txBody>
        </p:sp>
        <p:sp>
          <p:nvSpPr>
            <p:cNvPr id="4102" name="AutoShape 17"/>
            <p:cNvSpPr>
              <a:spLocks/>
            </p:cNvSpPr>
            <p:nvPr/>
          </p:nvSpPr>
          <p:spPr bwMode="auto">
            <a:xfrm>
              <a:off x="3696" y="817"/>
              <a:ext cx="1968" cy="1103"/>
            </a:xfrm>
            <a:prstGeom prst="borderCallout1">
              <a:avLst>
                <a:gd name="adj1" fmla="val 6528"/>
                <a:gd name="adj2" fmla="val -2440"/>
                <a:gd name="adj3" fmla="val 215593"/>
                <a:gd name="adj4" fmla="val -100000"/>
              </a:avLst>
            </a:prstGeom>
            <a:solidFill>
              <a:srgbClr val="99CC00"/>
            </a:solidFill>
            <a:ln w="31750">
              <a:solidFill>
                <a:srgbClr val="99CC00"/>
              </a:solidFill>
              <a:miter lim="800000"/>
              <a:headEnd/>
              <a:tailEnd type="oval" w="med" len="med"/>
            </a:ln>
          </p:spPr>
          <p:txBody>
            <a:bodyPr/>
            <a:lstStyle/>
            <a:p>
              <a:pPr algn="ctr"/>
              <a:r>
                <a:rPr lang="it-IT" b="1" u="sng"/>
                <a:t>Struttura Fisica</a:t>
              </a:r>
            </a:p>
            <a:p>
              <a:pPr algn="ctr"/>
              <a:endParaRPr lang="it-IT" b="1" u="sng"/>
            </a:p>
            <a:p>
              <a:pPr algn="ctr"/>
              <a:r>
                <a:rPr lang="it-IT" b="1"/>
                <a:t>Rappresentazione delle componenti fisiche sottese alle capacità di base e specifiche</a:t>
              </a:r>
            </a:p>
          </p:txBody>
        </p:sp>
      </p:grpSp>
      <p:sp>
        <p:nvSpPr>
          <p:cNvPr id="60435" name="Rectangle 19"/>
          <p:cNvSpPr>
            <a:spLocks noChangeArrowheads="1"/>
          </p:cNvSpPr>
          <p:nvPr/>
        </p:nvSpPr>
        <p:spPr bwMode="auto">
          <a:xfrm>
            <a:off x="2219325" y="388938"/>
            <a:ext cx="42973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it-IT" b="1" u="sng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La Struttura Fisica (S.F.)</a:t>
            </a:r>
          </a:p>
        </p:txBody>
      </p:sp>
    </p:spTree>
    <p:extLst>
      <p:ext uri="{BB962C8B-B14F-4D97-AF65-F5344CB8AC3E}">
        <p14:creationId xmlns:p14="http://schemas.microsoft.com/office/powerpoint/2010/main" val="30734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179388" y="1196975"/>
            <a:ext cx="8863012" cy="5387975"/>
            <a:chOff x="113" y="754"/>
            <a:chExt cx="5583" cy="3394"/>
          </a:xfrm>
        </p:grpSpPr>
        <p:graphicFrame>
          <p:nvGraphicFramePr>
            <p:cNvPr id="5122" name="Object 5"/>
            <p:cNvGraphicFramePr>
              <a:graphicFrameLocks noChangeAspect="1"/>
            </p:cNvGraphicFramePr>
            <p:nvPr/>
          </p:nvGraphicFramePr>
          <p:xfrm>
            <a:off x="113" y="1570"/>
            <a:ext cx="3802" cy="25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013" name="Visio" r:id="rId4" imgW="6034916" imgH="4092930" progId="">
                    <p:embed/>
                  </p:oleObj>
                </mc:Choice>
                <mc:Fallback>
                  <p:oleObj name="Visio" r:id="rId4" imgW="6034916" imgH="409293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3" y="1570"/>
                          <a:ext cx="3802" cy="257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125" name="Text Box 9"/>
            <p:cNvSpPr txBox="1">
              <a:spLocks noChangeArrowheads="1"/>
            </p:cNvSpPr>
            <p:nvPr/>
          </p:nvSpPr>
          <p:spPr bwMode="auto">
            <a:xfrm>
              <a:off x="3784" y="2718"/>
              <a:ext cx="1872" cy="948"/>
            </a:xfrm>
            <a:prstGeom prst="rect">
              <a:avLst/>
            </a:prstGeom>
            <a:solidFill>
              <a:srgbClr val="99CC00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87325" indent="-187325">
                <a:lnSpc>
                  <a:spcPct val="160000"/>
                </a:lnSpc>
                <a:buFontTx/>
                <a:buBlip>
                  <a:blip r:embed="rId6"/>
                </a:buBlip>
              </a:pPr>
              <a:r>
                <a:rPr lang="it-IT" b="1" dirty="0" err="1"/>
                <a:t>strutt</a:t>
              </a:r>
              <a:r>
                <a:rPr lang="it-IT" b="1" dirty="0"/>
                <a:t>. interna/esterna</a:t>
              </a:r>
            </a:p>
            <a:p>
              <a:pPr marL="187325" indent="-187325">
                <a:lnSpc>
                  <a:spcPct val="40000"/>
                </a:lnSpc>
              </a:pPr>
              <a:endParaRPr lang="it-IT" b="1" dirty="0"/>
            </a:p>
            <a:p>
              <a:pPr marL="187325" indent="-187325">
                <a:buFontTx/>
                <a:buBlip>
                  <a:blip r:embed="rId6"/>
                </a:buBlip>
              </a:pPr>
              <a:r>
                <a:rPr lang="it-IT" b="1" dirty="0" smtClean="0"/>
                <a:t>set </a:t>
              </a:r>
              <a:r>
                <a:rPr lang="it-IT" b="1" dirty="0"/>
                <a:t>di scelte potenziali di struttura progettata</a:t>
              </a:r>
            </a:p>
            <a:p>
              <a:pPr marL="187325" indent="-187325">
                <a:lnSpc>
                  <a:spcPct val="10000"/>
                </a:lnSpc>
              </a:pPr>
              <a:endParaRPr lang="it-IT" b="1" dirty="0"/>
            </a:p>
            <a:p>
              <a:pPr marL="187325" indent="-187325">
                <a:buFontTx/>
                <a:buBlip>
                  <a:blip r:embed="rId6"/>
                </a:buBlip>
              </a:pPr>
              <a:r>
                <a:rPr lang="it-IT" b="1" dirty="0"/>
                <a:t>concretezza </a:t>
              </a:r>
              <a:r>
                <a:rPr lang="it-IT" b="1" dirty="0" smtClean="0"/>
                <a:t>processo</a:t>
              </a:r>
              <a:endParaRPr lang="it-IT" b="1" dirty="0"/>
            </a:p>
          </p:txBody>
        </p:sp>
        <p:sp>
          <p:nvSpPr>
            <p:cNvPr id="5126" name="AutoShape 10"/>
            <p:cNvSpPr>
              <a:spLocks/>
            </p:cNvSpPr>
            <p:nvPr/>
          </p:nvSpPr>
          <p:spPr bwMode="auto">
            <a:xfrm>
              <a:off x="3061" y="754"/>
              <a:ext cx="2635" cy="1996"/>
            </a:xfrm>
            <a:prstGeom prst="borderCallout1">
              <a:avLst>
                <a:gd name="adj1" fmla="val 3606"/>
                <a:gd name="adj2" fmla="val -1819"/>
                <a:gd name="adj3" fmla="val 119991"/>
                <a:gd name="adj4" fmla="val -32106"/>
              </a:avLst>
            </a:prstGeom>
            <a:solidFill>
              <a:srgbClr val="99CC00"/>
            </a:solidFill>
            <a:ln w="31750">
              <a:solidFill>
                <a:srgbClr val="99CC00"/>
              </a:solidFill>
              <a:miter lim="800000"/>
              <a:headEnd/>
              <a:tailEnd type="oval" w="med" len="med"/>
            </a:ln>
          </p:spPr>
          <p:txBody>
            <a:bodyPr/>
            <a:lstStyle/>
            <a:p>
              <a:pPr algn="ctr"/>
              <a:r>
                <a:rPr lang="it-IT" b="1" u="sng"/>
                <a:t>Struttura Ampliata</a:t>
              </a:r>
            </a:p>
            <a:p>
              <a:pPr algn="ctr"/>
              <a:r>
                <a:rPr lang="it-IT" b="1"/>
                <a:t> </a:t>
              </a:r>
            </a:p>
            <a:p>
              <a:pPr algn="ctr"/>
              <a:r>
                <a:rPr lang="it-IT" b="1"/>
                <a:t>rappresentazione componenti fisiche interne ed esterne in connessione</a:t>
              </a:r>
            </a:p>
            <a:p>
              <a:pPr algn="ctr"/>
              <a:endParaRPr lang="it-IT" b="1"/>
            </a:p>
            <a:p>
              <a:pPr algn="ctr"/>
              <a:r>
                <a:rPr lang="it-IT" b="1" u="sng"/>
                <a:t>Schema Organizz. Definito</a:t>
              </a:r>
            </a:p>
            <a:p>
              <a:pPr algn="ctr"/>
              <a:endParaRPr lang="it-IT" b="1"/>
            </a:p>
            <a:p>
              <a:pPr algn="ctr"/>
              <a:r>
                <a:rPr lang="it-IT" b="1"/>
                <a:t>rappresentazione della mappa di possibili relazioni e potenziali interazioni interne/esterne</a:t>
              </a:r>
            </a:p>
            <a:p>
              <a:pPr algn="ctr"/>
              <a:endParaRPr lang="it-IT" b="1" u="sng"/>
            </a:p>
          </p:txBody>
        </p:sp>
      </p:grpSp>
      <p:sp>
        <p:nvSpPr>
          <p:cNvPr id="61452" name="Rectangle 12"/>
          <p:cNvSpPr>
            <a:spLocks noChangeArrowheads="1"/>
          </p:cNvSpPr>
          <p:nvPr/>
        </p:nvSpPr>
        <p:spPr bwMode="auto">
          <a:xfrm>
            <a:off x="234950" y="133350"/>
            <a:ext cx="6807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it-IT" b="1" u="sng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La Struttura Ampliata (S.A.) e lo </a:t>
            </a:r>
          </a:p>
          <a:p>
            <a:pPr>
              <a:defRPr/>
            </a:pPr>
            <a:r>
              <a:rPr lang="it-IT" b="1" u="sng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Schema Organizzativo Definito (S.O.D.)</a:t>
            </a:r>
          </a:p>
        </p:txBody>
      </p:sp>
    </p:spTree>
    <p:extLst>
      <p:ext uri="{BB962C8B-B14F-4D97-AF65-F5344CB8AC3E}">
        <p14:creationId xmlns:p14="http://schemas.microsoft.com/office/powerpoint/2010/main" val="124098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76" name="Rectangle 12"/>
          <p:cNvSpPr>
            <a:spLocks noChangeArrowheads="1"/>
          </p:cNvSpPr>
          <p:nvPr/>
        </p:nvSpPr>
        <p:spPr bwMode="auto">
          <a:xfrm>
            <a:off x="174625" y="160338"/>
            <a:ext cx="62928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it-IT" b="1" u="sng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La Struttura Specifica (S.Sp) </a:t>
            </a:r>
          </a:p>
          <a:p>
            <a:pPr>
              <a:defRPr/>
            </a:pPr>
            <a:r>
              <a:rPr lang="it-IT" b="1" u="sng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l’emersione del Sistema Vitale (S.V.)</a:t>
            </a: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179388" y="1231900"/>
            <a:ext cx="8786812" cy="5441950"/>
            <a:chOff x="113" y="776"/>
            <a:chExt cx="5535" cy="3428"/>
          </a:xfrm>
        </p:grpSpPr>
        <p:graphicFrame>
          <p:nvGraphicFramePr>
            <p:cNvPr id="6146" name="Object 5"/>
            <p:cNvGraphicFramePr>
              <a:graphicFrameLocks noChangeAspect="1"/>
            </p:cNvGraphicFramePr>
            <p:nvPr/>
          </p:nvGraphicFramePr>
          <p:xfrm>
            <a:off x="113" y="1626"/>
            <a:ext cx="3802" cy="25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037" name="Visio" r:id="rId4" imgW="6034916" imgH="4092930" progId="">
                    <p:embed/>
                  </p:oleObj>
                </mc:Choice>
                <mc:Fallback>
                  <p:oleObj name="Visio" r:id="rId4" imgW="6034916" imgH="409293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3" y="1626"/>
                          <a:ext cx="3802" cy="257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149" name="Text Box 9"/>
            <p:cNvSpPr txBox="1">
              <a:spLocks noChangeArrowheads="1"/>
            </p:cNvSpPr>
            <p:nvPr/>
          </p:nvSpPr>
          <p:spPr bwMode="auto">
            <a:xfrm>
              <a:off x="3736" y="1896"/>
              <a:ext cx="1872" cy="1373"/>
            </a:xfrm>
            <a:prstGeom prst="rect">
              <a:avLst/>
            </a:prstGeom>
            <a:solidFill>
              <a:srgbClr val="99CC00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87325" indent="-187325">
                <a:lnSpc>
                  <a:spcPct val="160000"/>
                </a:lnSpc>
              </a:pPr>
              <a:endParaRPr lang="it-IT" b="1"/>
            </a:p>
            <a:p>
              <a:pPr marL="187325" indent="-187325">
                <a:buFontTx/>
                <a:buBlip>
                  <a:blip r:embed="rId6"/>
                </a:buBlip>
              </a:pPr>
              <a:r>
                <a:rPr lang="it-IT" b="1"/>
                <a:t>struttura pro-tempore costante</a:t>
              </a:r>
            </a:p>
            <a:p>
              <a:pPr marL="187325" indent="-187325">
                <a:lnSpc>
                  <a:spcPct val="50000"/>
                </a:lnSpc>
                <a:buFontTx/>
                <a:buBlip>
                  <a:blip r:embed="rId6"/>
                </a:buBlip>
              </a:pPr>
              <a:endParaRPr lang="it-IT" b="1"/>
            </a:p>
            <a:p>
              <a:pPr marL="187325" indent="-187325">
                <a:buFontTx/>
                <a:buBlip>
                  <a:blip r:embed="rId6"/>
                </a:buBlip>
              </a:pPr>
              <a:r>
                <a:rPr lang="it-IT" b="1"/>
                <a:t>elasticità</a:t>
              </a:r>
            </a:p>
            <a:p>
              <a:pPr marL="187325" indent="-187325">
                <a:lnSpc>
                  <a:spcPct val="40000"/>
                </a:lnSpc>
                <a:buFontTx/>
                <a:buBlip>
                  <a:blip r:embed="rId6"/>
                </a:buBlip>
              </a:pPr>
              <a:endParaRPr lang="it-IT" b="1"/>
            </a:p>
            <a:p>
              <a:pPr marL="187325" indent="-187325">
                <a:lnSpc>
                  <a:spcPct val="10000"/>
                </a:lnSpc>
                <a:buFontTx/>
                <a:buBlip>
                  <a:blip r:embed="rId6"/>
                </a:buBlip>
              </a:pPr>
              <a:endParaRPr lang="it-IT" b="1"/>
            </a:p>
            <a:p>
              <a:pPr marL="187325" indent="-187325">
                <a:buFontTx/>
                <a:buBlip>
                  <a:blip r:embed="rId6"/>
                </a:buBlip>
              </a:pPr>
              <a:r>
                <a:rPr lang="it-IT" b="1"/>
                <a:t>struttura operativa per l’azione</a:t>
              </a:r>
            </a:p>
          </p:txBody>
        </p:sp>
        <p:sp>
          <p:nvSpPr>
            <p:cNvPr id="6150" name="AutoShape 10"/>
            <p:cNvSpPr>
              <a:spLocks/>
            </p:cNvSpPr>
            <p:nvPr/>
          </p:nvSpPr>
          <p:spPr bwMode="auto">
            <a:xfrm>
              <a:off x="3680" y="776"/>
              <a:ext cx="1968" cy="1349"/>
            </a:xfrm>
            <a:prstGeom prst="borderCallout1">
              <a:avLst>
                <a:gd name="adj1" fmla="val 5338"/>
                <a:gd name="adj2" fmla="val -2440"/>
                <a:gd name="adj3" fmla="val 147148"/>
                <a:gd name="adj4" fmla="val -65750"/>
              </a:avLst>
            </a:prstGeom>
            <a:solidFill>
              <a:srgbClr val="99CC00"/>
            </a:solidFill>
            <a:ln w="31750">
              <a:solidFill>
                <a:srgbClr val="99CC00"/>
              </a:solidFill>
              <a:miter lim="800000"/>
              <a:headEnd/>
              <a:tailEnd type="oval" w="med" len="med"/>
            </a:ln>
          </p:spPr>
          <p:txBody>
            <a:bodyPr/>
            <a:lstStyle/>
            <a:p>
              <a:pPr algn="ctr"/>
              <a:r>
                <a:rPr lang="it-IT" b="1" u="sng"/>
                <a:t>Struttura Specifica</a:t>
              </a:r>
            </a:p>
            <a:p>
              <a:pPr algn="ctr"/>
              <a:r>
                <a:rPr lang="it-IT" b="1"/>
                <a:t>(Sistema Vitale)</a:t>
              </a:r>
            </a:p>
            <a:p>
              <a:pPr algn="ctr"/>
              <a:endParaRPr lang="it-IT" b="1" u="sng"/>
            </a:p>
            <a:p>
              <a:pPr algn="ctr"/>
              <a:r>
                <a:rPr lang="it-IT" b="1"/>
                <a:t>rappresentazione del set di capacità con cui viene affrontata la dinamicità evolutiva del contesto</a:t>
              </a:r>
              <a:endParaRPr lang="it-IT" b="1" u="sng"/>
            </a:p>
          </p:txBody>
        </p:sp>
        <p:sp>
          <p:nvSpPr>
            <p:cNvPr id="6151" name="Line 13"/>
            <p:cNvSpPr>
              <a:spLocks noChangeShapeType="1"/>
            </p:cNvSpPr>
            <p:nvPr/>
          </p:nvSpPr>
          <p:spPr bwMode="auto">
            <a:xfrm flipV="1">
              <a:off x="2880" y="1207"/>
              <a:ext cx="1769" cy="18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oval" w="med" len="med"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6152" name="Line 14"/>
            <p:cNvSpPr>
              <a:spLocks noChangeShapeType="1"/>
            </p:cNvSpPr>
            <p:nvPr/>
          </p:nvSpPr>
          <p:spPr bwMode="auto">
            <a:xfrm flipH="1">
              <a:off x="1973" y="1389"/>
              <a:ext cx="907" cy="104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oval" w="med" len="med"/>
            </a:ln>
          </p:spPr>
          <p:txBody>
            <a:bodyPr/>
            <a:lstStyle/>
            <a:p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131898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0" y="836712"/>
            <a:ext cx="9144000" cy="586314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1" indent="-457200" algn="just">
              <a:lnSpc>
                <a:spcPct val="150000"/>
              </a:lnSpc>
              <a:buAutoNum type="arabicParenR"/>
            </a:pPr>
            <a:r>
              <a:rPr lang="it-IT" sz="2400" b="1" dirty="0" smtClean="0">
                <a:solidFill>
                  <a:schemeClr val="tx1"/>
                </a:solidFill>
              </a:rPr>
              <a:t>Ambiente vs contesto (“dove” e “quando”)</a:t>
            </a:r>
          </a:p>
          <a:p>
            <a:pPr lvl="1" indent="-457200" algn="just">
              <a:lnSpc>
                <a:spcPct val="150000"/>
              </a:lnSpc>
              <a:buAutoNum type="arabicParenR"/>
            </a:pPr>
            <a:endParaRPr lang="it-IT" sz="1100" b="1" dirty="0" smtClean="0">
              <a:solidFill>
                <a:schemeClr val="tx1"/>
              </a:solidFill>
            </a:endParaRPr>
          </a:p>
          <a:p>
            <a:pPr lvl="1" indent="-457200" algn="just">
              <a:lnSpc>
                <a:spcPct val="150000"/>
              </a:lnSpc>
              <a:buAutoNum type="arabicParenR"/>
            </a:pPr>
            <a:r>
              <a:rPr lang="it-IT" sz="2400" b="1" dirty="0" smtClean="0">
                <a:solidFill>
                  <a:schemeClr val="tx1"/>
                </a:solidFill>
              </a:rPr>
              <a:t>Comportamento legato all’oggetto/ufficio (“che cosa”)</a:t>
            </a:r>
          </a:p>
          <a:p>
            <a:pPr lvl="1" indent="-457200" algn="just">
              <a:lnSpc>
                <a:spcPct val="150000"/>
              </a:lnSpc>
              <a:buAutoNum type="arabicParenR"/>
            </a:pPr>
            <a:endParaRPr lang="it-IT" sz="1100" b="1" dirty="0" smtClean="0">
              <a:solidFill>
                <a:schemeClr val="tx1"/>
              </a:solidFill>
            </a:endParaRPr>
          </a:p>
          <a:p>
            <a:pPr lvl="1" indent="-457200" algn="just">
              <a:lnSpc>
                <a:spcPct val="150000"/>
              </a:lnSpc>
              <a:buAutoNum type="arabicParenR"/>
            </a:pPr>
            <a:r>
              <a:rPr lang="it-IT" sz="2400" b="1" dirty="0" smtClean="0">
                <a:solidFill>
                  <a:schemeClr val="tx1"/>
                </a:solidFill>
              </a:rPr>
              <a:t>Capacità vs competenze (“come”)</a:t>
            </a:r>
          </a:p>
          <a:p>
            <a:pPr lvl="1" indent="-457200" algn="just">
              <a:lnSpc>
                <a:spcPct val="150000"/>
              </a:lnSpc>
              <a:buAutoNum type="arabicParenR"/>
            </a:pPr>
            <a:endParaRPr lang="it-IT" sz="1100" b="1" dirty="0" smtClean="0">
              <a:solidFill>
                <a:schemeClr val="tx1"/>
              </a:solidFill>
            </a:endParaRPr>
          </a:p>
          <a:p>
            <a:pPr lvl="1" indent="-457200" algn="just">
              <a:lnSpc>
                <a:spcPct val="150000"/>
              </a:lnSpc>
              <a:buAutoNum type="arabicParenR"/>
            </a:pPr>
            <a:r>
              <a:rPr lang="it-IT" sz="2400" b="1" dirty="0" smtClean="0">
                <a:solidFill>
                  <a:schemeClr val="tx1"/>
                </a:solidFill>
              </a:rPr>
              <a:t>Valori e credenze ovvero le convinzioni e ciò che riteniamo vero (“perché”)</a:t>
            </a:r>
          </a:p>
          <a:p>
            <a:pPr lvl="1" indent="-457200" algn="just">
              <a:lnSpc>
                <a:spcPct val="150000"/>
              </a:lnSpc>
              <a:buAutoNum type="arabicParenR"/>
            </a:pPr>
            <a:endParaRPr lang="it-IT" sz="1100" b="1" dirty="0" smtClean="0">
              <a:solidFill>
                <a:schemeClr val="tx1"/>
              </a:solidFill>
            </a:endParaRPr>
          </a:p>
          <a:p>
            <a:pPr lvl="1" indent="-457200" algn="just">
              <a:lnSpc>
                <a:spcPct val="150000"/>
              </a:lnSpc>
              <a:buAutoNum type="arabicParenR"/>
            </a:pPr>
            <a:r>
              <a:rPr lang="it-IT" sz="2400" b="1" dirty="0" smtClean="0">
                <a:solidFill>
                  <a:schemeClr val="tx1"/>
                </a:solidFill>
              </a:rPr>
              <a:t>Identità (“chi”)</a:t>
            </a:r>
          </a:p>
          <a:p>
            <a:pPr lvl="1" indent="-457200" algn="just">
              <a:lnSpc>
                <a:spcPct val="150000"/>
              </a:lnSpc>
              <a:buAutoNum type="arabicParenR"/>
            </a:pPr>
            <a:endParaRPr lang="it-IT" sz="1100" b="1" dirty="0" smtClean="0">
              <a:solidFill>
                <a:schemeClr val="tx1"/>
              </a:solidFill>
            </a:endParaRPr>
          </a:p>
          <a:p>
            <a:pPr lvl="1" indent="-457200" algn="just">
              <a:lnSpc>
                <a:spcPct val="150000"/>
              </a:lnSpc>
              <a:buAutoNum type="arabicParenR"/>
            </a:pPr>
            <a:r>
              <a:rPr lang="it-IT" sz="2400" b="1" dirty="0" err="1" smtClean="0">
                <a:solidFill>
                  <a:schemeClr val="tx1"/>
                </a:solidFill>
              </a:rPr>
              <a:t>Mission</a:t>
            </a:r>
            <a:r>
              <a:rPr lang="it-IT" sz="2400" b="1" dirty="0" smtClean="0">
                <a:solidFill>
                  <a:schemeClr val="tx1"/>
                </a:solidFill>
              </a:rPr>
              <a:t> o spiritualità ovvero il senso più profondo (“per chi” e “per che cosa”)</a:t>
            </a:r>
          </a:p>
        </p:txBody>
      </p:sp>
      <p:sp>
        <p:nvSpPr>
          <p:cNvPr id="7" name="Titolo 1"/>
          <p:cNvSpPr txBox="1">
            <a:spLocks/>
          </p:cNvSpPr>
          <p:nvPr/>
        </p:nvSpPr>
        <p:spPr>
          <a:xfrm>
            <a:off x="0" y="260648"/>
            <a:ext cx="91440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8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I </a:t>
            </a:r>
            <a:r>
              <a:rPr kumimoji="0" lang="it-IT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livelli</a:t>
            </a:r>
            <a:r>
              <a:rPr kumimoji="0" lang="it-IT" sz="28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logici della PNL</a:t>
            </a:r>
            <a:endParaRPr kumimoji="0" lang="it-IT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251520" y="1196753"/>
            <a:ext cx="8640960" cy="452431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lvl="1" algn="just">
              <a:lnSpc>
                <a:spcPct val="250000"/>
              </a:lnSpc>
            </a:pPr>
            <a:r>
              <a:rPr lang="it-IT" sz="2400" b="1" dirty="0" smtClean="0">
                <a:solidFill>
                  <a:schemeClr val="tx1"/>
                </a:solidFill>
              </a:rPr>
              <a:t>Pensa ad un </a:t>
            </a:r>
            <a:r>
              <a:rPr lang="it-IT" sz="2400" b="1" u="sng" dirty="0" smtClean="0">
                <a:solidFill>
                  <a:schemeClr val="tx1"/>
                </a:solidFill>
              </a:rPr>
              <a:t>obiettivo importante e prioritario</a:t>
            </a:r>
            <a:r>
              <a:rPr lang="it-IT" sz="2400" b="1" dirty="0" smtClean="0">
                <a:solidFill>
                  <a:schemeClr val="tx1"/>
                </a:solidFill>
              </a:rPr>
              <a:t> ed immagina con tutti i sensi di </a:t>
            </a:r>
            <a:r>
              <a:rPr lang="it-IT" sz="2400" b="1" dirty="0" err="1" smtClean="0">
                <a:solidFill>
                  <a:schemeClr val="tx1"/>
                </a:solidFill>
              </a:rPr>
              <a:t>raggiugerlo….focalizzati</a:t>
            </a:r>
            <a:r>
              <a:rPr lang="it-IT" sz="2400" b="1" dirty="0" smtClean="0">
                <a:solidFill>
                  <a:schemeClr val="tx1"/>
                </a:solidFill>
              </a:rPr>
              <a:t> sulla meta e </a:t>
            </a:r>
          </a:p>
          <a:p>
            <a:pPr marL="0" lvl="1" algn="ctr"/>
            <a:endParaRPr lang="it-IT" sz="2400" b="1" dirty="0" smtClean="0">
              <a:solidFill>
                <a:schemeClr val="tx1"/>
              </a:solidFill>
            </a:endParaRPr>
          </a:p>
          <a:p>
            <a:pPr marL="0" lvl="1" algn="ctr"/>
            <a:r>
              <a:rPr lang="it-IT" sz="2400" b="1" dirty="0" smtClean="0">
                <a:solidFill>
                  <a:schemeClr val="tx1"/>
                </a:solidFill>
              </a:rPr>
              <a:t>CHIEDITI (</a:t>
            </a:r>
            <a:r>
              <a:rPr lang="it-IT" sz="2400" dirty="0" smtClean="0">
                <a:solidFill>
                  <a:schemeClr val="tx1"/>
                </a:solidFill>
              </a:rPr>
              <a:t>domande potenzianti</a:t>
            </a:r>
            <a:r>
              <a:rPr lang="it-IT" sz="2400" b="1" dirty="0" smtClean="0">
                <a:solidFill>
                  <a:schemeClr val="tx1"/>
                </a:solidFill>
              </a:rPr>
              <a:t>)</a:t>
            </a:r>
          </a:p>
          <a:p>
            <a:pPr marL="0" lvl="1" algn="ctr"/>
            <a:endParaRPr lang="it-IT" sz="2400" b="1" dirty="0" smtClean="0">
              <a:solidFill>
                <a:schemeClr val="tx1"/>
              </a:solidFill>
            </a:endParaRPr>
          </a:p>
          <a:p>
            <a:pPr marL="0" lvl="1" algn="ctr"/>
            <a:r>
              <a:rPr lang="it-IT" sz="2400" b="1" dirty="0" smtClean="0">
                <a:solidFill>
                  <a:schemeClr val="tx1"/>
                </a:solidFill>
              </a:rPr>
              <a:t>VEDI SCHEDA PERCORSO </a:t>
            </a:r>
            <a:r>
              <a:rPr lang="it-IT" sz="2400" b="1" dirty="0" err="1" smtClean="0">
                <a:solidFill>
                  <a:schemeClr val="tx1"/>
                </a:solidFill>
              </a:rPr>
              <a:t>DI</a:t>
            </a:r>
            <a:r>
              <a:rPr lang="it-IT" sz="2400" b="1" dirty="0" smtClean="0">
                <a:solidFill>
                  <a:schemeClr val="tx1"/>
                </a:solidFill>
              </a:rPr>
              <a:t> CHECK-UP</a:t>
            </a:r>
          </a:p>
          <a:p>
            <a:pPr marL="0" lvl="1" algn="ctr"/>
            <a:endParaRPr lang="it-IT" sz="2400" b="1" dirty="0" smtClean="0">
              <a:solidFill>
                <a:schemeClr val="tx1"/>
              </a:solidFill>
            </a:endParaRPr>
          </a:p>
          <a:p>
            <a:pPr marL="0" lvl="1" algn="ctr"/>
            <a:endParaRPr lang="it-IT" sz="2400" b="1" dirty="0" smtClean="0">
              <a:solidFill>
                <a:schemeClr val="tx1"/>
              </a:solidFill>
            </a:endParaRPr>
          </a:p>
          <a:p>
            <a:pPr lvl="1" indent="-457200" algn="just"/>
            <a:endParaRPr lang="it-IT" sz="2400" b="1" dirty="0" smtClean="0">
              <a:solidFill>
                <a:schemeClr val="tx1"/>
              </a:solidFill>
            </a:endParaRPr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0" y="260648"/>
            <a:ext cx="91440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8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Un esercizio per indagare i </a:t>
            </a:r>
            <a:r>
              <a:rPr kumimoji="0" lang="it-IT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livelli</a:t>
            </a:r>
            <a:r>
              <a:rPr kumimoji="0" lang="it-IT" sz="28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logici della PNL</a:t>
            </a:r>
            <a:endParaRPr kumimoji="0" lang="it-IT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72008" y="908720"/>
            <a:ext cx="8964488" cy="584775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55600" lvl="1" indent="-355600" algn="ctr"/>
            <a:r>
              <a:rPr lang="it-IT" sz="2400" b="1" u="sng" dirty="0" smtClean="0">
                <a:solidFill>
                  <a:srgbClr val="00B0F0"/>
                </a:solidFill>
              </a:rPr>
              <a:t>Dall’approccio sistematico </a:t>
            </a:r>
            <a:r>
              <a:rPr lang="it-IT" sz="2400" b="1" u="sng" dirty="0" err="1" smtClean="0">
                <a:solidFill>
                  <a:srgbClr val="00B0F0"/>
                </a:solidFill>
              </a:rPr>
              <a:t>………</a:t>
            </a:r>
            <a:r>
              <a:rPr lang="it-IT" sz="2400" b="1" u="sng" dirty="0" smtClean="0">
                <a:solidFill>
                  <a:srgbClr val="00B0F0"/>
                </a:solidFill>
              </a:rPr>
              <a:t>..</a:t>
            </a:r>
          </a:p>
          <a:p>
            <a:pPr marL="355600" lvl="1" indent="-355600" algn="ctr">
              <a:lnSpc>
                <a:spcPct val="150000"/>
              </a:lnSpc>
            </a:pPr>
            <a:r>
              <a:rPr lang="it-IT" sz="2000" b="1" dirty="0" smtClean="0"/>
              <a:t>Un’esperienza personale. </a:t>
            </a:r>
            <a:r>
              <a:rPr lang="it-IT" sz="2000" b="1" dirty="0" err="1" smtClean="0"/>
              <a:t>…credo</a:t>
            </a:r>
            <a:r>
              <a:rPr lang="it-IT" sz="2000" b="1" dirty="0" smtClean="0"/>
              <a:t> comune</a:t>
            </a:r>
          </a:p>
          <a:p>
            <a:pPr marL="355600" lvl="1" indent="-355600" algn="ctr"/>
            <a:endParaRPr lang="it-IT" sz="2000" b="1" dirty="0" smtClean="0"/>
          </a:p>
          <a:p>
            <a:pPr marL="355600" lvl="1" indent="-355600" algn="just">
              <a:lnSpc>
                <a:spcPct val="150000"/>
              </a:lnSpc>
            </a:pPr>
            <a:r>
              <a:rPr lang="it-IT" sz="2000" b="1" dirty="0" smtClean="0"/>
              <a:t>Ero partito con entusiasmo con lo sviluppo e la pratica di abilità di studio. Mi sembrava che un addestramento sistematico nel prendere appunti, all'uso del dizionario, alla rielaborazione e sintesi dei testi potesse fornire ai miei studenti strumenti concreti e immediatamente utilizzabili.</a:t>
            </a:r>
          </a:p>
          <a:p>
            <a:pPr marL="355600" lvl="1" indent="-355600" algn="just">
              <a:lnSpc>
                <a:spcPct val="150000"/>
              </a:lnSpc>
            </a:pPr>
            <a:endParaRPr lang="it-IT" sz="2000" b="1" dirty="0" smtClean="0"/>
          </a:p>
          <a:p>
            <a:pPr marL="355600" lvl="1" indent="-355600" algn="just">
              <a:lnSpc>
                <a:spcPct val="150000"/>
              </a:lnSpc>
            </a:pPr>
            <a:r>
              <a:rPr lang="it-IT" sz="2000" b="1" dirty="0" smtClean="0"/>
              <a:t>Ciò è in larga misura avvenuto, ma ben presto mi sono reso conto che il fornire strumenti di studio, per quanto importante, spesso non incideva a fondo sui processi implicati dall'uso di questi strumenti. Rimanevano sullo sfondo le operazioni mentali coinvolte, insieme agli atteggiamenti e alle convinzioni profonde degli studenti.</a:t>
            </a:r>
            <a:endParaRPr lang="it-IT" sz="2400" b="1" dirty="0" smtClean="0"/>
          </a:p>
        </p:txBody>
      </p:sp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xfrm>
            <a:off x="0" y="202630"/>
            <a:ext cx="9144000" cy="562074"/>
          </a:xfrm>
        </p:spPr>
        <p:txBody>
          <a:bodyPr>
            <a:noAutofit/>
          </a:bodyPr>
          <a:lstStyle/>
          <a:p>
            <a:r>
              <a:rPr lang="it-IT" sz="2400" b="1" dirty="0" smtClean="0">
                <a:solidFill>
                  <a:srgbClr val="C00000"/>
                </a:solidFill>
              </a:rPr>
              <a:t>Verso l’autonomia: </a:t>
            </a:r>
            <a:br>
              <a:rPr lang="it-IT" sz="2400" b="1" dirty="0" smtClean="0">
                <a:solidFill>
                  <a:srgbClr val="C00000"/>
                </a:solidFill>
              </a:rPr>
            </a:br>
            <a:r>
              <a:rPr lang="it-IT" sz="2400" b="1" dirty="0" smtClean="0">
                <a:solidFill>
                  <a:srgbClr val="C00000"/>
                </a:solidFill>
              </a:rPr>
              <a:t>dalle abilità di studio alle strategie di apprendimento</a:t>
            </a:r>
            <a:endParaRPr 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72008" y="908720"/>
            <a:ext cx="8964488" cy="584775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55600" lvl="1" indent="-355600" algn="ctr"/>
            <a:r>
              <a:rPr lang="it-IT" sz="2400" b="1" u="sng" dirty="0" smtClean="0">
                <a:solidFill>
                  <a:srgbClr val="00B0F0"/>
                </a:solidFill>
              </a:rPr>
              <a:t>le strategie di apprendimento</a:t>
            </a:r>
          </a:p>
          <a:p>
            <a:pPr marL="355600" lvl="1" indent="-355600" algn="ctr"/>
            <a:endParaRPr lang="it-IT" sz="2000" b="1" dirty="0" smtClean="0"/>
          </a:p>
          <a:p>
            <a:pPr marL="355600" lvl="1" indent="-355600" algn="just"/>
            <a:r>
              <a:rPr lang="it-IT" sz="2000" b="1" dirty="0" smtClean="0"/>
              <a:t>Mi è venuto allora in aiuto il concetto di </a:t>
            </a:r>
            <a:r>
              <a:rPr lang="it-IT" sz="2000" b="1" u="sng" dirty="0" smtClean="0"/>
              <a:t>strategia di apprendimento </a:t>
            </a:r>
            <a:r>
              <a:rPr lang="it-IT" sz="2000" b="1" dirty="0" smtClean="0"/>
              <a:t>perché mi sembrava utile a rendere più </a:t>
            </a:r>
            <a:r>
              <a:rPr lang="it-IT" sz="2000" b="1" u="sng" dirty="0" smtClean="0"/>
              <a:t>efficace e produttivo</a:t>
            </a:r>
            <a:r>
              <a:rPr lang="it-IT" sz="2000" b="1" dirty="0" smtClean="0"/>
              <a:t> lo studio, e nello stesso tempo offrire una prospettiva pedagogica più ampia, cioè un'attenzione più spiccata ai </a:t>
            </a:r>
            <a:r>
              <a:rPr lang="it-IT" sz="2000" b="1" u="sng" dirty="0" smtClean="0"/>
              <a:t>processi cognitivi e socio-affettivi </a:t>
            </a:r>
            <a:r>
              <a:rPr lang="it-IT" sz="2000" b="1" dirty="0" smtClean="0"/>
              <a:t>che comporta l'uso di una strategia</a:t>
            </a:r>
          </a:p>
          <a:p>
            <a:pPr marL="355600" lvl="1" indent="-355600" algn="just">
              <a:lnSpc>
                <a:spcPct val="150000"/>
              </a:lnSpc>
            </a:pPr>
            <a:endParaRPr lang="it-IT" sz="2000" b="1" dirty="0" smtClean="0"/>
          </a:p>
          <a:p>
            <a:pPr marL="355600" lvl="1" indent="-355600" algn="just"/>
            <a:r>
              <a:rPr lang="it-IT" sz="2000" b="1" dirty="0" smtClean="0"/>
              <a:t>FOCUS </a:t>
            </a:r>
            <a:r>
              <a:rPr lang="it-IT" sz="2000" dirty="0" smtClean="0"/>
              <a:t>allora sulla </a:t>
            </a:r>
            <a:r>
              <a:rPr lang="it-IT" sz="2000" u="sng" dirty="0" smtClean="0"/>
              <a:t>pianificazione</a:t>
            </a:r>
            <a:r>
              <a:rPr lang="it-IT" sz="2000" dirty="0" smtClean="0"/>
              <a:t> e non sulla semplificazione standardizzata, ovvero considerare:</a:t>
            </a:r>
          </a:p>
          <a:p>
            <a:pPr marL="342900" indent="-342900">
              <a:buAutoNum type="arabicParenR"/>
            </a:pPr>
            <a:r>
              <a:rPr lang="it-IT" sz="2000" b="1" i="1" dirty="0" smtClean="0"/>
              <a:t>variabilità individuale</a:t>
            </a:r>
            <a:r>
              <a:rPr lang="it-IT" sz="2000" b="1" dirty="0" smtClean="0"/>
              <a:t>, </a:t>
            </a:r>
            <a:r>
              <a:rPr lang="it-IT" sz="2000" dirty="0" smtClean="0"/>
              <a:t>cioè la misura in cui le strategie possono essere recepite e utilizzate dai singoli individui in base alle loro preferenze;</a:t>
            </a:r>
          </a:p>
          <a:p>
            <a:pPr marL="342900" indent="-342900">
              <a:buAutoNum type="arabicParenR"/>
            </a:pPr>
            <a:endParaRPr lang="it-IT" sz="2000" dirty="0" smtClean="0"/>
          </a:p>
          <a:p>
            <a:pPr marL="342900" indent="-342900">
              <a:buAutoNum type="arabicParenR"/>
            </a:pPr>
            <a:r>
              <a:rPr lang="it-IT" sz="2000" b="1" i="1" dirty="0" smtClean="0"/>
              <a:t>variabilità dei compiti</a:t>
            </a:r>
            <a:r>
              <a:rPr lang="it-IT" sz="2000" dirty="0" smtClean="0"/>
              <a:t>, cioè la misura in cui le strategie possono essere utili, inutili o addirittura dannose a seconda delle caratteristiche dell'esercizio o dell'attività;</a:t>
            </a:r>
          </a:p>
          <a:p>
            <a:pPr marL="342900" indent="-342900">
              <a:buAutoNum type="arabicParenR"/>
            </a:pPr>
            <a:endParaRPr lang="it-IT" sz="2000" dirty="0" smtClean="0"/>
          </a:p>
          <a:p>
            <a:pPr marL="342900" indent="-342900">
              <a:buAutoNum type="arabicParenR"/>
            </a:pPr>
            <a:r>
              <a:rPr lang="it-IT" sz="2000" b="1" i="1" dirty="0" smtClean="0"/>
              <a:t>variabilità del contesto </a:t>
            </a:r>
            <a:r>
              <a:rPr lang="it-IT" sz="2000" dirty="0" smtClean="0"/>
              <a:t>in cui gli studenti affrontano i compiti e, in primo luogo, la dinamica che lega studenti e insegnanti, apprendimento e insegnamento.</a:t>
            </a:r>
            <a:endParaRPr lang="it-IT" sz="2000" b="1" dirty="0" smtClean="0"/>
          </a:p>
        </p:txBody>
      </p:sp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xfrm>
            <a:off x="0" y="202630"/>
            <a:ext cx="9144000" cy="562074"/>
          </a:xfrm>
        </p:spPr>
        <p:txBody>
          <a:bodyPr>
            <a:noAutofit/>
          </a:bodyPr>
          <a:lstStyle/>
          <a:p>
            <a:r>
              <a:rPr lang="it-IT" sz="2400" b="1" dirty="0" smtClean="0">
                <a:solidFill>
                  <a:srgbClr val="C00000"/>
                </a:solidFill>
              </a:rPr>
              <a:t>Verso l’autonomia: </a:t>
            </a:r>
            <a:br>
              <a:rPr lang="it-IT" sz="2400" b="1" dirty="0" smtClean="0">
                <a:solidFill>
                  <a:srgbClr val="C00000"/>
                </a:solidFill>
              </a:rPr>
            </a:br>
            <a:r>
              <a:rPr lang="it-IT" sz="2400" b="1" dirty="0" smtClean="0">
                <a:solidFill>
                  <a:srgbClr val="C00000"/>
                </a:solidFill>
              </a:rPr>
              <a:t>dalle abilità di studio alle strategie di apprendimento</a:t>
            </a:r>
            <a:endParaRPr 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251520" y="1052736"/>
            <a:ext cx="8640960" cy="563231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55600" lvl="1" indent="-355600" algn="just">
              <a:buFont typeface="Wingdings" pitchFamily="2" charset="2"/>
              <a:buChar char="ü"/>
            </a:pPr>
            <a:r>
              <a:rPr lang="it-IT" sz="2400" b="1" dirty="0" smtClean="0"/>
              <a:t>Il lato meno indagato di tutta questa problematica sia proprio la </a:t>
            </a:r>
            <a:r>
              <a:rPr lang="it-IT" sz="2400" b="1" u="sng" dirty="0" smtClean="0">
                <a:solidFill>
                  <a:srgbClr val="C00000"/>
                </a:solidFill>
              </a:rPr>
              <a:t>relazione tra strategie di apprendimento (dello studente)</a:t>
            </a:r>
            <a:r>
              <a:rPr lang="it-IT" sz="2400" b="1" dirty="0" smtClean="0">
                <a:solidFill>
                  <a:srgbClr val="C00000"/>
                </a:solidFill>
              </a:rPr>
              <a:t> </a:t>
            </a:r>
            <a:r>
              <a:rPr lang="it-IT" sz="2400" b="1" dirty="0" smtClean="0"/>
              <a:t>e </a:t>
            </a:r>
            <a:r>
              <a:rPr lang="it-IT" sz="2400" b="1" u="sng" dirty="0" smtClean="0">
                <a:solidFill>
                  <a:srgbClr val="C00000"/>
                </a:solidFill>
              </a:rPr>
              <a:t>strategie di insegnamento</a:t>
            </a:r>
            <a:r>
              <a:rPr lang="it-IT" sz="2400" b="1" dirty="0" smtClean="0"/>
              <a:t> </a:t>
            </a:r>
          </a:p>
          <a:p>
            <a:pPr marL="355600" lvl="1" indent="-355600" algn="just">
              <a:buFont typeface="Wingdings" pitchFamily="2" charset="2"/>
              <a:buChar char="ü"/>
            </a:pPr>
            <a:endParaRPr lang="it-IT" sz="2400" b="1" dirty="0" smtClean="0"/>
          </a:p>
          <a:p>
            <a:pPr marL="355600" lvl="1" indent="-355600" algn="just">
              <a:buFont typeface="Wingdings" pitchFamily="2" charset="2"/>
              <a:buChar char="ü"/>
            </a:pPr>
            <a:r>
              <a:rPr lang="it-IT" sz="2400" b="1" dirty="0" smtClean="0"/>
              <a:t>Eppure è proprio in questo punto delicato che si gioca:</a:t>
            </a:r>
          </a:p>
          <a:p>
            <a:pPr marL="825500" lvl="1" indent="-457200" algn="just">
              <a:buAutoNum type="alphaLcParenR"/>
            </a:pPr>
            <a:r>
              <a:rPr lang="it-IT" sz="2400" dirty="0" smtClean="0"/>
              <a:t>non solo il rapporto tra studente e insegnante;</a:t>
            </a:r>
          </a:p>
          <a:p>
            <a:pPr marL="825500" lvl="1" indent="-457200" algn="just">
              <a:buAutoNum type="alphaLcParenR"/>
            </a:pPr>
            <a:r>
              <a:rPr lang="it-IT" sz="2400" dirty="0" smtClean="0"/>
              <a:t>ma anche il risultato concreto di tutto questo processo, e cioè la realizzazione del compito e con essa il risultati degli interventi didattici. </a:t>
            </a:r>
          </a:p>
          <a:p>
            <a:pPr marL="825500" lvl="1" indent="-457200" algn="just">
              <a:buAutoNum type="alphaLcParenR"/>
            </a:pPr>
            <a:endParaRPr lang="it-IT" sz="2400" b="1" dirty="0" smtClean="0">
              <a:solidFill>
                <a:schemeClr val="tx1"/>
              </a:solidFill>
            </a:endParaRPr>
          </a:p>
          <a:p>
            <a:pPr marL="0" lvl="1" algn="just"/>
            <a:r>
              <a:rPr lang="it-IT" sz="2400" b="1" dirty="0" smtClean="0">
                <a:solidFill>
                  <a:srgbClr val="C00000"/>
                </a:solidFill>
              </a:rPr>
              <a:t>Indagare e riflettere su questo rapporto significa chiedersi: </a:t>
            </a:r>
          </a:p>
          <a:p>
            <a:pPr lvl="1" indent="-457200" algn="just">
              <a:buAutoNum type="arabicParenR"/>
            </a:pPr>
            <a:r>
              <a:rPr lang="it-IT" sz="2400" b="1" dirty="0" smtClean="0"/>
              <a:t>Che cosa fanno gli studenti delle strategie messe in atto dagli insegnanti? </a:t>
            </a:r>
          </a:p>
          <a:p>
            <a:pPr lvl="1" indent="-457200" algn="just">
              <a:buAutoNum type="arabicParenR"/>
            </a:pPr>
            <a:r>
              <a:rPr lang="it-IT" sz="2400" b="1" dirty="0" smtClean="0"/>
              <a:t>Esiste integrazione o conflitto tra gli sforzi strategici dell'una e dell'altra parte?</a:t>
            </a:r>
            <a:endParaRPr lang="it-IT" sz="2400" b="1" dirty="0" smtClean="0">
              <a:solidFill>
                <a:schemeClr val="tx1"/>
              </a:solidFill>
            </a:endParaRPr>
          </a:p>
        </p:txBody>
      </p:sp>
      <p:sp>
        <p:nvSpPr>
          <p:cNvPr id="7" name="Titolo 1"/>
          <p:cNvSpPr>
            <a:spLocks noGrp="1"/>
          </p:cNvSpPr>
          <p:nvPr>
            <p:ph type="title"/>
          </p:nvPr>
        </p:nvSpPr>
        <p:spPr>
          <a:xfrm>
            <a:off x="0" y="202630"/>
            <a:ext cx="9144000" cy="562074"/>
          </a:xfrm>
        </p:spPr>
        <p:txBody>
          <a:bodyPr>
            <a:normAutofit/>
          </a:bodyPr>
          <a:lstStyle/>
          <a:p>
            <a:r>
              <a:rPr lang="it-IT" sz="3000" b="1" dirty="0" smtClean="0">
                <a:solidFill>
                  <a:srgbClr val="C00000"/>
                </a:solidFill>
              </a:rPr>
              <a:t>Stili, strategie e compiti: un quadro di contesto</a:t>
            </a:r>
            <a:endParaRPr lang="it-IT" sz="3000" dirty="0"/>
          </a:p>
        </p:txBody>
      </p:sp>
      <p:sp>
        <p:nvSpPr>
          <p:cNvPr id="8" name="Freccia a destra 7"/>
          <p:cNvSpPr/>
          <p:nvPr/>
        </p:nvSpPr>
        <p:spPr>
          <a:xfrm>
            <a:off x="179512" y="404664"/>
            <a:ext cx="576064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467544" y="476672"/>
            <a:ext cx="8352928" cy="600164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2400" b="1" dirty="0" smtClean="0"/>
              <a:t>“La questione non è,</a:t>
            </a:r>
          </a:p>
          <a:p>
            <a:pPr algn="ctr"/>
            <a:r>
              <a:rPr lang="it-IT" sz="2400" b="1" dirty="0" smtClean="0"/>
              <a:t> “Gli insegnanti possono insegnare ad imparare?”</a:t>
            </a:r>
          </a:p>
          <a:p>
            <a:pPr algn="ctr"/>
            <a:endParaRPr lang="it-IT" sz="2400" b="1" dirty="0" smtClean="0"/>
          </a:p>
          <a:p>
            <a:pPr algn="ctr"/>
            <a:r>
              <a:rPr lang="it-IT" sz="2400" b="1" dirty="0" smtClean="0"/>
              <a:t>Lo facciamo già: che lo vogliamo o no, siamo dei modelli per i nostri allievi negli stili di </a:t>
            </a:r>
          </a:p>
          <a:p>
            <a:pPr algn="ctr"/>
            <a:r>
              <a:rPr lang="it-IT" sz="2400" b="1" dirty="0" smtClean="0"/>
              <a:t>apprendimento e nelle strategie che usano </a:t>
            </a:r>
          </a:p>
          <a:p>
            <a:pPr algn="ctr"/>
            <a:endParaRPr lang="it-IT" sz="2400" b="1" dirty="0" smtClean="0"/>
          </a:p>
          <a:p>
            <a:pPr algn="ctr"/>
            <a:r>
              <a:rPr lang="it-IT" sz="2400" b="1" dirty="0" smtClean="0"/>
              <a:t>… Ciò che è necessario è che gli insegnanti  incorporino delle valide strategie di</a:t>
            </a:r>
          </a:p>
          <a:p>
            <a:pPr algn="ctr"/>
            <a:r>
              <a:rPr lang="it-IT" sz="2400" b="1" dirty="0" smtClean="0"/>
              <a:t>apprendimento nel loro insegnamento</a:t>
            </a:r>
          </a:p>
          <a:p>
            <a:pPr algn="ctr"/>
            <a:endParaRPr lang="it-IT" sz="2400" b="1" dirty="0" smtClean="0"/>
          </a:p>
          <a:p>
            <a:pPr algn="ctr"/>
            <a:r>
              <a:rPr lang="it-IT" sz="2400" b="1" dirty="0" err="1" smtClean="0"/>
              <a:t>…….e</a:t>
            </a:r>
            <a:r>
              <a:rPr lang="it-IT" sz="2400" b="1" dirty="0" smtClean="0"/>
              <a:t> che sappiano farlo in modo tale da incoraggiare il trasferimento delle strategie </a:t>
            </a:r>
          </a:p>
          <a:p>
            <a:pPr algn="ctr"/>
            <a:r>
              <a:rPr lang="it-IT" sz="2400" b="1" dirty="0" smtClean="0"/>
              <a:t>ad un approccio più generale all’apprendimento”.</a:t>
            </a:r>
          </a:p>
          <a:p>
            <a:pPr algn="ctr"/>
            <a:endParaRPr lang="it-IT" sz="2400" b="1" dirty="0" smtClean="0"/>
          </a:p>
          <a:p>
            <a:pPr algn="r"/>
            <a:r>
              <a:rPr lang="it-IT" b="1" dirty="0" err="1" smtClean="0"/>
              <a:t>Schucksmith</a:t>
            </a:r>
            <a:r>
              <a:rPr lang="it-IT" b="1" dirty="0" smtClean="0"/>
              <a:t> &amp; </a:t>
            </a:r>
            <a:r>
              <a:rPr lang="it-IT" b="1" dirty="0" err="1" smtClean="0"/>
              <a:t>Nisbet</a:t>
            </a:r>
            <a:endParaRPr lang="it-IT" b="1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323528" y="404664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2"/>
          <p:cNvSpPr/>
          <p:nvPr/>
        </p:nvSpPr>
        <p:spPr>
          <a:xfrm>
            <a:off x="0" y="-1151"/>
            <a:ext cx="9140545" cy="686145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178140" y="1568696"/>
            <a:ext cx="3917870" cy="28745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3496371" y="1070222"/>
            <a:ext cx="2196540" cy="29967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2318"/>
              </a:lnSpc>
              <a:spcBef>
                <a:spcPts val="115"/>
              </a:spcBef>
            </a:pPr>
            <a:r>
              <a:rPr lang="it-IT" sz="2200" b="1" i="1" dirty="0" smtClean="0">
                <a:solidFill>
                  <a:srgbClr val="99274B"/>
                </a:solidFill>
                <a:latin typeface="Arial"/>
                <a:cs typeface="Arial"/>
              </a:rPr>
              <a:t>Attività 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03076" y="2169783"/>
            <a:ext cx="426991" cy="39188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3052"/>
              </a:lnSpc>
              <a:spcBef>
                <a:spcPts val="152"/>
              </a:spcBef>
            </a:pPr>
            <a:r>
              <a:rPr sz="2900" b="1" spc="4" dirty="0" smtClean="0">
                <a:solidFill>
                  <a:srgbClr val="FF9900"/>
                </a:solidFill>
                <a:latin typeface="Times New Roman"/>
                <a:cs typeface="Times New Roman"/>
              </a:rPr>
              <a:t>I</a:t>
            </a:r>
            <a:r>
              <a:rPr sz="2900" b="1" dirty="0" smtClean="0">
                <a:solidFill>
                  <a:srgbClr val="FF9900"/>
                </a:solidFill>
                <a:latin typeface="Times New Roman"/>
                <a:cs typeface="Times New Roman"/>
              </a:rPr>
              <a:t>n</a:t>
            </a:r>
            <a:endParaRPr sz="2900" dirty="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443462" y="2169783"/>
            <a:ext cx="774396" cy="39188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3052"/>
              </a:lnSpc>
              <a:spcBef>
                <a:spcPts val="152"/>
              </a:spcBef>
            </a:pPr>
            <a:r>
              <a:rPr sz="2900" b="1" spc="-8" dirty="0" smtClean="0">
                <a:solidFill>
                  <a:srgbClr val="FF9900"/>
                </a:solidFill>
                <a:latin typeface="Times New Roman"/>
                <a:cs typeface="Times New Roman"/>
              </a:rPr>
              <a:t>b</a:t>
            </a:r>
            <a:r>
              <a:rPr sz="2900" b="1" spc="4" dirty="0" smtClean="0">
                <a:solidFill>
                  <a:srgbClr val="FF9900"/>
                </a:solidFill>
                <a:latin typeface="Times New Roman"/>
                <a:cs typeface="Times New Roman"/>
              </a:rPr>
              <a:t>as</a:t>
            </a:r>
            <a:r>
              <a:rPr sz="2900" b="1" dirty="0" smtClean="0">
                <a:solidFill>
                  <a:srgbClr val="FF9900"/>
                </a:solidFill>
                <a:latin typeface="Times New Roman"/>
                <a:cs typeface="Times New Roman"/>
              </a:rPr>
              <a:t>e</a:t>
            </a:r>
            <a:endParaRPr sz="2900" dirty="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232472" y="2169783"/>
            <a:ext cx="365697" cy="39188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3052"/>
              </a:lnSpc>
              <a:spcBef>
                <a:spcPts val="152"/>
              </a:spcBef>
            </a:pPr>
            <a:r>
              <a:rPr sz="2900" b="1" spc="4" dirty="0" smtClean="0">
                <a:solidFill>
                  <a:srgbClr val="FF9900"/>
                </a:solidFill>
                <a:latin typeface="Times New Roman"/>
                <a:cs typeface="Times New Roman"/>
              </a:rPr>
              <a:t>a</a:t>
            </a:r>
            <a:r>
              <a:rPr sz="2900" b="1" dirty="0" smtClean="0">
                <a:solidFill>
                  <a:srgbClr val="FF9900"/>
                </a:solidFill>
                <a:latin typeface="Times New Roman"/>
                <a:cs typeface="Times New Roman"/>
              </a:rPr>
              <a:t>i</a:t>
            </a:r>
            <a:endParaRPr sz="2900" dirty="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611683" y="2169783"/>
            <a:ext cx="262573" cy="39188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3052"/>
              </a:lnSpc>
              <a:spcBef>
                <a:spcPts val="152"/>
              </a:spcBef>
            </a:pPr>
            <a:r>
              <a:rPr sz="2900" b="1" dirty="0" smtClean="0">
                <a:solidFill>
                  <a:srgbClr val="FF9900"/>
                </a:solidFill>
                <a:latin typeface="Times New Roman"/>
                <a:cs typeface="Times New Roman"/>
              </a:rPr>
              <a:t>4</a:t>
            </a:r>
            <a:endParaRPr sz="29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888813" y="2169783"/>
            <a:ext cx="1390189" cy="39188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3052"/>
              </a:lnSpc>
              <a:spcBef>
                <a:spcPts val="152"/>
              </a:spcBef>
            </a:pPr>
            <a:r>
              <a:rPr sz="2900" b="1" spc="4" dirty="0" smtClean="0">
                <a:solidFill>
                  <a:srgbClr val="FF9900"/>
                </a:solidFill>
                <a:latin typeface="Times New Roman"/>
                <a:cs typeface="Times New Roman"/>
              </a:rPr>
              <a:t>ca</a:t>
            </a:r>
            <a:r>
              <a:rPr sz="2900" b="1" dirty="0" smtClean="0">
                <a:solidFill>
                  <a:srgbClr val="FF9900"/>
                </a:solidFill>
                <a:latin typeface="Times New Roman"/>
                <a:cs typeface="Times New Roman"/>
              </a:rPr>
              <a:t>nali…</a:t>
            </a:r>
            <a:endParaRPr sz="2900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331640" y="4553371"/>
            <a:ext cx="3149727" cy="39188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3052"/>
              </a:lnSpc>
              <a:spcBef>
                <a:spcPts val="152"/>
              </a:spcBef>
            </a:pPr>
            <a:r>
              <a:rPr sz="2900" spc="4" dirty="0" smtClean="0">
                <a:latin typeface="Times New Roman"/>
                <a:cs typeface="Times New Roman"/>
              </a:rPr>
              <a:t>p</a:t>
            </a:r>
            <a:r>
              <a:rPr sz="2900" spc="-4" dirty="0" smtClean="0">
                <a:latin typeface="Times New Roman"/>
                <a:cs typeface="Times New Roman"/>
              </a:rPr>
              <a:t>r</a:t>
            </a:r>
            <a:r>
              <a:rPr sz="2900" spc="4" dirty="0" smtClean="0">
                <a:latin typeface="Times New Roman"/>
                <a:cs typeface="Times New Roman"/>
              </a:rPr>
              <a:t>ova</a:t>
            </a:r>
            <a:r>
              <a:rPr sz="2900" dirty="0" smtClean="0">
                <a:latin typeface="Times New Roman"/>
                <a:cs typeface="Times New Roman"/>
              </a:rPr>
              <a:t>re a </a:t>
            </a:r>
            <a:r>
              <a:rPr sz="2900" spc="4" dirty="0" err="1" smtClean="0">
                <a:latin typeface="Times New Roman"/>
                <a:cs typeface="Times New Roman"/>
              </a:rPr>
              <a:t>de</a:t>
            </a:r>
            <a:r>
              <a:rPr sz="2900" spc="-4" dirty="0" err="1" smtClean="0">
                <a:latin typeface="Times New Roman"/>
                <a:cs typeface="Times New Roman"/>
              </a:rPr>
              <a:t>f</a:t>
            </a:r>
            <a:r>
              <a:rPr sz="2900" dirty="0" err="1" smtClean="0">
                <a:latin typeface="Times New Roman"/>
                <a:cs typeface="Times New Roman"/>
              </a:rPr>
              <a:t>i</a:t>
            </a:r>
            <a:r>
              <a:rPr sz="2900" spc="4" dirty="0" err="1" smtClean="0">
                <a:latin typeface="Times New Roman"/>
                <a:cs typeface="Times New Roman"/>
              </a:rPr>
              <a:t>n</a:t>
            </a:r>
            <a:r>
              <a:rPr sz="2900" dirty="0" err="1" smtClean="0">
                <a:latin typeface="Times New Roman"/>
                <a:cs typeface="Times New Roman"/>
              </a:rPr>
              <a:t>ire</a:t>
            </a:r>
            <a:r>
              <a:rPr lang="it-IT" sz="2900" dirty="0" smtClean="0">
                <a:latin typeface="Times New Roman"/>
                <a:cs typeface="Times New Roman"/>
              </a:rPr>
              <a:t> le</a:t>
            </a:r>
            <a:endParaRPr sz="29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535143" y="4192104"/>
            <a:ext cx="2269105" cy="96508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3188"/>
              </a:lnSpc>
              <a:spcBef>
                <a:spcPts val="159"/>
              </a:spcBef>
            </a:pPr>
            <a:endParaRPr lang="it-IT" sz="4400" baseline="1811" dirty="0" smtClean="0">
              <a:latin typeface="Times New Roman"/>
              <a:cs typeface="Times New Roman"/>
            </a:endParaRPr>
          </a:p>
          <a:p>
            <a:pPr marL="11520">
              <a:lnSpc>
                <a:spcPts val="3188"/>
              </a:lnSpc>
              <a:spcBef>
                <a:spcPts val="159"/>
              </a:spcBef>
            </a:pPr>
            <a:r>
              <a:rPr sz="4400" spc="58" baseline="1811" dirty="0" smtClean="0">
                <a:latin typeface="Times New Roman"/>
                <a:cs typeface="Times New Roman"/>
              </a:rPr>
              <a:t> </a:t>
            </a:r>
            <a:r>
              <a:rPr sz="4500" spc="-4" baseline="1432" dirty="0" smtClean="0">
                <a:latin typeface="Arial Black"/>
                <a:cs typeface="Arial Black"/>
              </a:rPr>
              <a:t>s</a:t>
            </a:r>
            <a:r>
              <a:rPr sz="4500" spc="4" baseline="1432" dirty="0" smtClean="0">
                <a:latin typeface="Arial Black"/>
                <a:cs typeface="Arial Black"/>
              </a:rPr>
              <a:t>tr</a:t>
            </a:r>
            <a:r>
              <a:rPr sz="4500" baseline="1432" dirty="0" smtClean="0">
                <a:latin typeface="Arial Black"/>
                <a:cs typeface="Arial Black"/>
              </a:rPr>
              <a:t>a</a:t>
            </a:r>
            <a:r>
              <a:rPr sz="4500" spc="4" baseline="1432" dirty="0" smtClean="0">
                <a:latin typeface="Arial Black"/>
                <a:cs typeface="Arial Black"/>
              </a:rPr>
              <a:t>teg</a:t>
            </a:r>
            <a:r>
              <a:rPr sz="4500" spc="-4" baseline="1432" dirty="0" smtClean="0">
                <a:latin typeface="Arial Black"/>
                <a:cs typeface="Arial Black"/>
              </a:rPr>
              <a:t>i</a:t>
            </a:r>
            <a:r>
              <a:rPr sz="4500" baseline="1432" dirty="0" smtClean="0">
                <a:latin typeface="Arial Black"/>
                <a:cs typeface="Arial Black"/>
              </a:rPr>
              <a:t>e</a:t>
            </a:r>
            <a:endParaRPr sz="3000" dirty="0">
              <a:latin typeface="Arial Black"/>
              <a:cs typeface="Arial Black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809631" y="4553371"/>
            <a:ext cx="590503" cy="39188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3052"/>
              </a:lnSpc>
              <a:spcBef>
                <a:spcPts val="152"/>
              </a:spcBef>
            </a:pPr>
            <a:r>
              <a:rPr sz="2900" spc="4" dirty="0" smtClean="0">
                <a:latin typeface="Times New Roman"/>
                <a:cs typeface="Times New Roman"/>
              </a:rPr>
              <a:t>c</a:t>
            </a:r>
            <a:r>
              <a:rPr sz="2900" dirty="0" smtClean="0">
                <a:latin typeface="Times New Roman"/>
                <a:cs typeface="Times New Roman"/>
              </a:rPr>
              <a:t>he</a:t>
            </a:r>
            <a:endParaRPr sz="2900" dirty="0">
              <a:latin typeface="Times New Roman"/>
              <a:cs typeface="Times New Roman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628416" y="5363092"/>
            <a:ext cx="5884234" cy="8022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ts val="3052"/>
              </a:lnSpc>
              <a:spcBef>
                <a:spcPts val="152"/>
              </a:spcBef>
            </a:pPr>
            <a:r>
              <a:rPr sz="2900" spc="4" dirty="0" smtClean="0">
                <a:latin typeface="Times New Roman"/>
                <a:cs typeface="Times New Roman"/>
              </a:rPr>
              <a:t>pos</a:t>
            </a:r>
            <a:r>
              <a:rPr sz="2900" spc="-4" dirty="0" smtClean="0">
                <a:latin typeface="Times New Roman"/>
                <a:cs typeface="Times New Roman"/>
              </a:rPr>
              <a:t>s</a:t>
            </a:r>
            <a:r>
              <a:rPr sz="2900" spc="4" dirty="0" smtClean="0">
                <a:latin typeface="Times New Roman"/>
                <a:cs typeface="Times New Roman"/>
              </a:rPr>
              <a:t>on</a:t>
            </a:r>
            <a:r>
              <a:rPr sz="2900" dirty="0" smtClean="0">
                <a:latin typeface="Times New Roman"/>
                <a:cs typeface="Times New Roman"/>
              </a:rPr>
              <a:t>o </a:t>
            </a:r>
            <a:r>
              <a:rPr sz="2900" spc="4" dirty="0" smtClean="0">
                <a:latin typeface="Times New Roman"/>
                <a:cs typeface="Times New Roman"/>
              </a:rPr>
              <a:t>ess</a:t>
            </a:r>
            <a:r>
              <a:rPr sz="2900" dirty="0" smtClean="0">
                <a:latin typeface="Times New Roman"/>
                <a:cs typeface="Times New Roman"/>
              </a:rPr>
              <a:t>ere </a:t>
            </a:r>
            <a:r>
              <a:rPr sz="2900" spc="4" dirty="0" smtClean="0">
                <a:latin typeface="Times New Roman"/>
                <a:cs typeface="Times New Roman"/>
              </a:rPr>
              <a:t>ada</a:t>
            </a:r>
            <a:r>
              <a:rPr sz="2900" dirty="0" smtClean="0">
                <a:latin typeface="Times New Roman"/>
                <a:cs typeface="Times New Roman"/>
              </a:rPr>
              <a:t>t</a:t>
            </a:r>
            <a:r>
              <a:rPr sz="2900" spc="-8" dirty="0" smtClean="0">
                <a:latin typeface="Times New Roman"/>
                <a:cs typeface="Times New Roman"/>
              </a:rPr>
              <a:t>t</a:t>
            </a:r>
            <a:r>
              <a:rPr sz="2900" dirty="0" smtClean="0">
                <a:latin typeface="Times New Roman"/>
                <a:cs typeface="Times New Roman"/>
              </a:rPr>
              <a:t>e a</a:t>
            </a:r>
            <a:r>
              <a:rPr sz="2900" spc="13" dirty="0" smtClean="0">
                <a:latin typeface="Times New Roman"/>
                <a:cs typeface="Times New Roman"/>
              </a:rPr>
              <a:t> </a:t>
            </a:r>
            <a:r>
              <a:rPr sz="2900" dirty="0" smtClean="0">
                <a:latin typeface="Times New Roman"/>
                <a:cs typeface="Times New Roman"/>
              </a:rPr>
              <a:t>q</a:t>
            </a:r>
            <a:r>
              <a:rPr sz="2900" spc="4" dirty="0" smtClean="0">
                <a:latin typeface="Times New Roman"/>
                <a:cs typeface="Times New Roman"/>
              </a:rPr>
              <a:t>ue</a:t>
            </a:r>
            <a:r>
              <a:rPr sz="2900" dirty="0" smtClean="0">
                <a:latin typeface="Times New Roman"/>
                <a:cs typeface="Times New Roman"/>
              </a:rPr>
              <a:t>l </a:t>
            </a:r>
            <a:r>
              <a:rPr sz="2900" spc="4" dirty="0" smtClean="0">
                <a:latin typeface="Times New Roman"/>
                <a:cs typeface="Times New Roman"/>
              </a:rPr>
              <a:t>pa</a:t>
            </a:r>
            <a:r>
              <a:rPr sz="2900" dirty="0" smtClean="0">
                <a:latin typeface="Times New Roman"/>
                <a:cs typeface="Times New Roman"/>
              </a:rPr>
              <a:t>r</a:t>
            </a:r>
            <a:r>
              <a:rPr sz="2900" spc="-8" dirty="0" smtClean="0">
                <a:latin typeface="Times New Roman"/>
                <a:cs typeface="Times New Roman"/>
              </a:rPr>
              <a:t>t</a:t>
            </a:r>
            <a:r>
              <a:rPr sz="2900" dirty="0" smtClean="0">
                <a:latin typeface="Times New Roman"/>
                <a:cs typeface="Times New Roman"/>
              </a:rPr>
              <a:t>i</a:t>
            </a:r>
            <a:r>
              <a:rPr sz="2900" spc="4" dirty="0" smtClean="0">
                <a:latin typeface="Times New Roman"/>
                <a:cs typeface="Times New Roman"/>
              </a:rPr>
              <a:t>co</a:t>
            </a:r>
            <a:r>
              <a:rPr sz="2900" dirty="0" smtClean="0">
                <a:latin typeface="Times New Roman"/>
                <a:cs typeface="Times New Roman"/>
              </a:rPr>
              <a:t>lare</a:t>
            </a:r>
            <a:endParaRPr sz="2900" dirty="0">
              <a:latin typeface="Times New Roman"/>
              <a:cs typeface="Times New Roman"/>
            </a:endParaRPr>
          </a:p>
          <a:p>
            <a:pPr marL="1673880" marR="1695429" algn="ctr">
              <a:lnSpc>
                <a:spcPts val="3229"/>
              </a:lnSpc>
              <a:spcBef>
                <a:spcPts val="8"/>
              </a:spcBef>
            </a:pPr>
            <a:r>
              <a:rPr sz="2900" spc="4" dirty="0" smtClean="0">
                <a:latin typeface="Times New Roman"/>
                <a:cs typeface="Times New Roman"/>
              </a:rPr>
              <a:t>s</a:t>
            </a:r>
            <a:r>
              <a:rPr sz="2900" dirty="0" smtClean="0">
                <a:latin typeface="Times New Roman"/>
                <a:cs typeface="Times New Roman"/>
              </a:rPr>
              <a:t>ti</a:t>
            </a:r>
            <a:r>
              <a:rPr sz="2900" spc="-13" dirty="0" smtClean="0">
                <a:latin typeface="Times New Roman"/>
                <a:cs typeface="Times New Roman"/>
              </a:rPr>
              <a:t>l</a:t>
            </a:r>
            <a:r>
              <a:rPr sz="2900" dirty="0" smtClean="0">
                <a:latin typeface="Times New Roman"/>
                <a:cs typeface="Times New Roman"/>
              </a:rPr>
              <a:t>e</a:t>
            </a:r>
            <a:r>
              <a:rPr sz="2900" spc="13" dirty="0" smtClean="0">
                <a:latin typeface="Times New Roman"/>
                <a:cs typeface="Times New Roman"/>
              </a:rPr>
              <a:t> </a:t>
            </a:r>
            <a:r>
              <a:rPr sz="2900" spc="4" dirty="0" smtClean="0">
                <a:latin typeface="Times New Roman"/>
                <a:cs typeface="Times New Roman"/>
              </a:rPr>
              <a:t>n</a:t>
            </a:r>
            <a:r>
              <a:rPr sz="2900" dirty="0" smtClean="0">
                <a:latin typeface="Times New Roman"/>
                <a:cs typeface="Times New Roman"/>
              </a:rPr>
              <a:t>ello </a:t>
            </a:r>
            <a:r>
              <a:rPr sz="2900" spc="4" dirty="0" smtClean="0">
                <a:latin typeface="Times New Roman"/>
                <a:cs typeface="Times New Roman"/>
              </a:rPr>
              <a:t>s</a:t>
            </a:r>
            <a:r>
              <a:rPr sz="2900" dirty="0" smtClean="0">
                <a:latin typeface="Times New Roman"/>
                <a:cs typeface="Times New Roman"/>
              </a:rPr>
              <a:t>t</a:t>
            </a:r>
            <a:r>
              <a:rPr sz="2900" spc="4" dirty="0" smtClean="0">
                <a:latin typeface="Times New Roman"/>
                <a:cs typeface="Times New Roman"/>
              </a:rPr>
              <a:t>u</a:t>
            </a:r>
            <a:r>
              <a:rPr sz="2900" dirty="0" smtClean="0">
                <a:latin typeface="Times New Roman"/>
                <a:cs typeface="Times New Roman"/>
              </a:rPr>
              <a:t>dio</a:t>
            </a:r>
            <a:endParaRPr sz="2900" dirty="0">
              <a:latin typeface="Times New Roman"/>
              <a:cs typeface="Times New Roman"/>
            </a:endParaRPr>
          </a:p>
        </p:txBody>
      </p:sp>
      <p:sp>
        <p:nvSpPr>
          <p:cNvPr id="15" name="Freccia circolare in su 14"/>
          <p:cNvSpPr/>
          <p:nvPr/>
        </p:nvSpPr>
        <p:spPr>
          <a:xfrm rot="13265096">
            <a:off x="3469493" y="2905759"/>
            <a:ext cx="2556635" cy="968188"/>
          </a:xfrm>
          <a:prstGeom prst="curved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82945" tIns="41473" rIns="82945" bIns="41473"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978892" y="2806594"/>
            <a:ext cx="2971224" cy="1714972"/>
          </a:xfrm>
          <a:prstGeom prst="rect">
            <a:avLst/>
          </a:prstGeom>
          <a:noFill/>
        </p:spPr>
        <p:txBody>
          <a:bodyPr wrap="square" lIns="82945" tIns="41473" rIns="82945" bIns="41473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it-IT" sz="2200" b="1" dirty="0" err="1" smtClean="0"/>
              <a:t>Visivo-verbale</a:t>
            </a:r>
            <a:endParaRPr lang="it-IT" sz="2200" b="1" dirty="0" smtClean="0"/>
          </a:p>
          <a:p>
            <a:pPr>
              <a:buFont typeface="Wingdings" pitchFamily="2" charset="2"/>
              <a:buChar char="ü"/>
            </a:pPr>
            <a:r>
              <a:rPr lang="it-IT" sz="2200" b="1" dirty="0" err="1" smtClean="0"/>
              <a:t>Visivo-non</a:t>
            </a:r>
            <a:r>
              <a:rPr lang="it-IT" sz="2200" b="1" dirty="0" smtClean="0"/>
              <a:t> verbale</a:t>
            </a:r>
          </a:p>
          <a:p>
            <a:pPr>
              <a:buFont typeface="Wingdings" pitchFamily="2" charset="2"/>
              <a:buChar char="ü"/>
            </a:pPr>
            <a:r>
              <a:rPr lang="it-IT" sz="2200" b="1" dirty="0" smtClean="0"/>
              <a:t>Uditivo</a:t>
            </a:r>
          </a:p>
          <a:p>
            <a:pPr>
              <a:buFont typeface="Wingdings" pitchFamily="2" charset="2"/>
              <a:buChar char="ü"/>
            </a:pPr>
            <a:r>
              <a:rPr lang="it-IT" sz="2200" b="1" dirty="0" err="1" smtClean="0"/>
              <a:t>Cinestetico</a:t>
            </a:r>
            <a:r>
              <a:rPr lang="it-IT" b="1" dirty="0" smtClean="0"/>
              <a:t> </a:t>
            </a:r>
          </a:p>
          <a:p>
            <a:endParaRPr lang="it-IT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323528" y="40466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lvl="0" indent="-514350" algn="ctr">
              <a:buNone/>
              <a:defRPr/>
            </a:pPr>
            <a:r>
              <a:rPr lang="it-IT" sz="1200" b="1" dirty="0" smtClean="0">
                <a:solidFill>
                  <a:srgbClr val="17375E"/>
                </a:solidFill>
              </a:rPr>
              <a:t>La domanda</a:t>
            </a:r>
          </a:p>
          <a:p>
            <a:pPr marL="514350" lvl="0" indent="-514350" algn="ctr">
              <a:buNone/>
              <a:defRPr/>
            </a:pPr>
            <a:endParaRPr lang="it-IT" sz="1200" b="1" dirty="0" smtClean="0">
              <a:solidFill>
                <a:srgbClr val="17375E"/>
              </a:solidFill>
            </a:endParaRPr>
          </a:p>
          <a:p>
            <a:pPr marL="514350" lvl="0" indent="-514350" algn="ctr">
              <a:buNone/>
              <a:defRPr/>
            </a:pPr>
            <a:endParaRPr lang="it-IT" sz="1200" b="1" dirty="0" smtClean="0">
              <a:solidFill>
                <a:srgbClr val="17375E"/>
              </a:solidFill>
            </a:endParaRPr>
          </a:p>
          <a:p>
            <a:pPr marL="514350" lvl="0" indent="-514350" algn="ctr">
              <a:buNone/>
              <a:defRPr/>
            </a:pPr>
            <a:r>
              <a:rPr lang="it-IT" b="1" i="1" dirty="0" smtClean="0">
                <a:solidFill>
                  <a:srgbClr val="17375E"/>
                </a:solidFill>
              </a:rPr>
              <a:t>Perché gli studenti non imparano ciò che gli insegnanti insegnano?</a:t>
            </a:r>
          </a:p>
        </p:txBody>
      </p:sp>
      <p:sp>
        <p:nvSpPr>
          <p:cNvPr id="5" name="Rettangolo 4"/>
          <p:cNvSpPr/>
          <p:nvPr/>
        </p:nvSpPr>
        <p:spPr>
          <a:xfrm>
            <a:off x="395536" y="1916832"/>
            <a:ext cx="8280920" cy="378565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514350" lvl="0" indent="-514350" algn="ctr">
              <a:buNone/>
              <a:defRPr/>
            </a:pPr>
            <a:r>
              <a:rPr lang="it-IT" sz="3600" b="1" dirty="0" smtClean="0">
                <a:solidFill>
                  <a:srgbClr val="17375E"/>
                </a:solidFill>
              </a:rPr>
              <a:t>La risposta</a:t>
            </a:r>
          </a:p>
          <a:p>
            <a:pPr marL="514350" lvl="0" indent="-514350" algn="ctr">
              <a:buNone/>
              <a:defRPr/>
            </a:pPr>
            <a:endParaRPr lang="it-IT" sz="3600" b="1" dirty="0" smtClean="0">
              <a:solidFill>
                <a:srgbClr val="17375E"/>
              </a:solidFill>
            </a:endParaRPr>
          </a:p>
          <a:p>
            <a:pPr marL="514350" lvl="0" indent="-514350" algn="ctr">
              <a:buNone/>
              <a:defRPr/>
            </a:pPr>
            <a:r>
              <a:rPr lang="it-IT" sz="3600" b="1" i="1" dirty="0" smtClean="0">
                <a:solidFill>
                  <a:srgbClr val="17375E"/>
                </a:solidFill>
              </a:rPr>
              <a:t>Chi potesse rispondere in modo esauriente ed esaustivo alla domanda può esser certo di aver risolto i problemi fondamentali  dell’INSEGNARE!!!!!!</a:t>
            </a:r>
          </a:p>
          <a:p>
            <a:pPr marL="514350" lvl="0" indent="-514350" algn="ctr">
              <a:buNone/>
              <a:defRPr/>
            </a:pPr>
            <a:r>
              <a:rPr lang="it-IT" sz="2400" b="1" i="1" dirty="0" smtClean="0">
                <a:solidFill>
                  <a:srgbClr val="17375E"/>
                </a:solidFill>
              </a:rPr>
              <a:t>(</a:t>
            </a:r>
            <a:r>
              <a:rPr lang="it-IT" sz="2400" b="1" i="1" dirty="0" err="1" smtClean="0">
                <a:solidFill>
                  <a:srgbClr val="17375E"/>
                </a:solidFill>
              </a:rPr>
              <a:t>Allwright</a:t>
            </a:r>
            <a:r>
              <a:rPr lang="it-IT" sz="2400" b="1" i="1" dirty="0" smtClean="0">
                <a:solidFill>
                  <a:srgbClr val="17375E"/>
                </a:solidFill>
              </a:rPr>
              <a:t>, 1984)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0" y="-1151"/>
            <a:ext cx="9140545" cy="686145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310563" y="1180417"/>
            <a:ext cx="6242775" cy="468301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 marR="44117">
              <a:lnSpc>
                <a:spcPts val="3796"/>
              </a:lnSpc>
              <a:spcBef>
                <a:spcPts val="190"/>
              </a:spcBef>
            </a:pPr>
            <a:r>
              <a:rPr sz="3600" dirty="0" smtClean="0">
                <a:solidFill>
                  <a:srgbClr val="FF9933"/>
                </a:solidFill>
                <a:latin typeface="Times New Roman"/>
                <a:cs typeface="Times New Roman"/>
              </a:rPr>
              <a:t>1. </a:t>
            </a:r>
            <a:r>
              <a:rPr sz="3600" spc="-4" dirty="0" smtClean="0">
                <a:solidFill>
                  <a:srgbClr val="FF9933"/>
                </a:solidFill>
                <a:latin typeface="Times New Roman"/>
                <a:cs typeface="Times New Roman"/>
              </a:rPr>
              <a:t>S</a:t>
            </a:r>
            <a:r>
              <a:rPr sz="3600" dirty="0" smtClean="0">
                <a:solidFill>
                  <a:srgbClr val="FF9933"/>
                </a:solidFill>
                <a:latin typeface="Times New Roman"/>
                <a:cs typeface="Times New Roman"/>
              </a:rPr>
              <a:t>tile v</a:t>
            </a:r>
            <a:r>
              <a:rPr sz="3600" spc="4" dirty="0" smtClean="0">
                <a:solidFill>
                  <a:srgbClr val="FF9933"/>
                </a:solidFill>
                <a:latin typeface="Times New Roman"/>
                <a:cs typeface="Times New Roman"/>
              </a:rPr>
              <a:t>i</a:t>
            </a:r>
            <a:r>
              <a:rPr sz="3600" dirty="0" smtClean="0">
                <a:solidFill>
                  <a:srgbClr val="FF9933"/>
                </a:solidFill>
                <a:latin typeface="Times New Roman"/>
                <a:cs typeface="Times New Roman"/>
              </a:rPr>
              <a:t>si</a:t>
            </a:r>
            <a:r>
              <a:rPr sz="3600" spc="4" dirty="0" smtClean="0">
                <a:solidFill>
                  <a:srgbClr val="FF9933"/>
                </a:solidFill>
                <a:latin typeface="Times New Roman"/>
                <a:cs typeface="Times New Roman"/>
              </a:rPr>
              <a:t>v</a:t>
            </a:r>
            <a:r>
              <a:rPr sz="3600" dirty="0" smtClean="0">
                <a:solidFill>
                  <a:srgbClr val="FF9933"/>
                </a:solidFill>
                <a:latin typeface="Times New Roman"/>
                <a:cs typeface="Times New Roman"/>
              </a:rPr>
              <a:t>o</a:t>
            </a:r>
            <a:r>
              <a:rPr sz="3600" spc="-4" dirty="0" smtClean="0">
                <a:solidFill>
                  <a:srgbClr val="FF9933"/>
                </a:solidFill>
                <a:latin typeface="Times New Roman"/>
                <a:cs typeface="Times New Roman"/>
              </a:rPr>
              <a:t>-</a:t>
            </a:r>
            <a:r>
              <a:rPr sz="3600" spc="8" dirty="0" smtClean="0">
                <a:solidFill>
                  <a:srgbClr val="FF9933"/>
                </a:solidFill>
                <a:latin typeface="Times New Roman"/>
                <a:cs typeface="Times New Roman"/>
              </a:rPr>
              <a:t>v</a:t>
            </a:r>
            <a:r>
              <a:rPr sz="3600" spc="-4" dirty="0" smtClean="0">
                <a:solidFill>
                  <a:srgbClr val="FF9933"/>
                </a:solidFill>
                <a:latin typeface="Times New Roman"/>
                <a:cs typeface="Times New Roman"/>
              </a:rPr>
              <a:t>er</a:t>
            </a:r>
            <a:r>
              <a:rPr sz="3600" spc="8" dirty="0" smtClean="0">
                <a:solidFill>
                  <a:srgbClr val="FF9933"/>
                </a:solidFill>
                <a:latin typeface="Times New Roman"/>
                <a:cs typeface="Times New Roman"/>
              </a:rPr>
              <a:t>b</a:t>
            </a:r>
            <a:r>
              <a:rPr sz="3600" spc="-4" dirty="0" smtClean="0">
                <a:solidFill>
                  <a:srgbClr val="FF9933"/>
                </a:solidFill>
                <a:latin typeface="Times New Roman"/>
                <a:cs typeface="Times New Roman"/>
              </a:rPr>
              <a:t>a</a:t>
            </a:r>
            <a:r>
              <a:rPr sz="3600" spc="4" dirty="0" smtClean="0">
                <a:solidFill>
                  <a:srgbClr val="FF9933"/>
                </a:solidFill>
                <a:latin typeface="Times New Roman"/>
                <a:cs typeface="Times New Roman"/>
              </a:rPr>
              <a:t>l</a:t>
            </a:r>
            <a:r>
              <a:rPr sz="3600" dirty="0" smtClean="0">
                <a:solidFill>
                  <a:srgbClr val="FF9933"/>
                </a:solidFill>
                <a:latin typeface="Times New Roman"/>
                <a:cs typeface="Times New Roman"/>
              </a:rPr>
              <a:t>e</a:t>
            </a:r>
            <a:endParaRPr sz="3600" dirty="0">
              <a:latin typeface="Times New Roman"/>
              <a:cs typeface="Times New Roman"/>
            </a:endParaRPr>
          </a:p>
          <a:p>
            <a:pPr marL="11520" marR="44117">
              <a:lnSpc>
                <a:spcPts val="2014"/>
              </a:lnSpc>
            </a:pPr>
            <a:r>
              <a:rPr i="1" spc="-4" dirty="0" smtClean="0">
                <a:latin typeface="Arial"/>
                <a:cs typeface="Arial"/>
              </a:rPr>
              <a:t>S</a:t>
            </a:r>
            <a:r>
              <a:rPr i="1" dirty="0" smtClean="0">
                <a:latin typeface="Arial"/>
                <a:cs typeface="Arial"/>
              </a:rPr>
              <a:t>tra</a:t>
            </a:r>
            <a:r>
              <a:rPr i="1" spc="-4" dirty="0" smtClean="0">
                <a:latin typeface="Arial"/>
                <a:cs typeface="Arial"/>
              </a:rPr>
              <a:t>t</a:t>
            </a:r>
            <a:r>
              <a:rPr i="1" spc="4" dirty="0" smtClean="0">
                <a:latin typeface="Arial"/>
                <a:cs typeface="Arial"/>
              </a:rPr>
              <a:t>eg</a:t>
            </a:r>
            <a:r>
              <a:rPr i="1" spc="-4" dirty="0" smtClean="0">
                <a:latin typeface="Arial"/>
                <a:cs typeface="Arial"/>
              </a:rPr>
              <a:t>i</a:t>
            </a:r>
            <a:r>
              <a:rPr i="1" dirty="0" smtClean="0">
                <a:latin typeface="Arial"/>
                <a:cs typeface="Arial"/>
              </a:rPr>
              <a:t>e </a:t>
            </a:r>
            <a:r>
              <a:rPr i="1" spc="8" dirty="0" smtClean="0">
                <a:latin typeface="Arial"/>
                <a:cs typeface="Arial"/>
              </a:rPr>
              <a:t>s</a:t>
            </a:r>
            <a:r>
              <a:rPr i="1" dirty="0" smtClean="0">
                <a:latin typeface="Arial"/>
                <a:cs typeface="Arial"/>
              </a:rPr>
              <a:t>u</a:t>
            </a:r>
            <a:r>
              <a:rPr i="1" spc="4" dirty="0" smtClean="0">
                <a:latin typeface="Arial"/>
                <a:cs typeface="Arial"/>
              </a:rPr>
              <a:t>g</a:t>
            </a:r>
            <a:r>
              <a:rPr i="1" dirty="0" smtClean="0">
                <a:latin typeface="Arial"/>
                <a:cs typeface="Arial"/>
              </a:rPr>
              <a:t>g</a:t>
            </a:r>
            <a:r>
              <a:rPr i="1" spc="4" dirty="0" smtClean="0">
                <a:latin typeface="Arial"/>
                <a:cs typeface="Arial"/>
              </a:rPr>
              <a:t>e</a:t>
            </a:r>
            <a:r>
              <a:rPr i="1" dirty="0" smtClean="0">
                <a:latin typeface="Arial"/>
                <a:cs typeface="Arial"/>
              </a:rPr>
              <a:t>r</a:t>
            </a:r>
            <a:r>
              <a:rPr i="1" spc="4" dirty="0" smtClean="0">
                <a:latin typeface="Arial"/>
                <a:cs typeface="Arial"/>
              </a:rPr>
              <a:t>i</a:t>
            </a:r>
            <a:r>
              <a:rPr i="1" spc="-4" dirty="0" smtClean="0">
                <a:latin typeface="Arial"/>
                <a:cs typeface="Arial"/>
              </a:rPr>
              <a:t>t</a:t>
            </a:r>
            <a:r>
              <a:rPr i="1" dirty="0" smtClean="0">
                <a:latin typeface="Arial"/>
                <a:cs typeface="Arial"/>
              </a:rPr>
              <a:t>e:</a:t>
            </a:r>
            <a:endParaRPr dirty="0">
              <a:latin typeface="Arial"/>
              <a:cs typeface="Arial"/>
            </a:endParaRPr>
          </a:p>
          <a:p>
            <a:pPr marL="11520" marR="337038">
              <a:lnSpc>
                <a:spcPts val="2821"/>
              </a:lnSpc>
              <a:spcBef>
                <a:spcPts val="63"/>
              </a:spcBef>
            </a:pPr>
            <a:r>
              <a:rPr sz="2500" dirty="0" smtClean="0">
                <a:latin typeface="Arial"/>
                <a:cs typeface="Arial"/>
              </a:rPr>
              <a:t>• p</a:t>
            </a:r>
            <a:r>
              <a:rPr sz="2500" spc="4" dirty="0" smtClean="0">
                <a:latin typeface="Arial"/>
                <a:cs typeface="Arial"/>
              </a:rPr>
              <a:t>r</a:t>
            </a:r>
            <a:r>
              <a:rPr sz="2500" dirty="0" smtClean="0">
                <a:latin typeface="Arial"/>
                <a:cs typeface="Arial"/>
              </a:rPr>
              <a:t>ende</a:t>
            </a:r>
            <a:r>
              <a:rPr sz="2500" spc="4" dirty="0" smtClean="0">
                <a:latin typeface="Arial"/>
                <a:cs typeface="Arial"/>
              </a:rPr>
              <a:t>r</a:t>
            </a:r>
            <a:r>
              <a:rPr sz="2500" dirty="0" smtClean="0">
                <a:latin typeface="Arial"/>
                <a:cs typeface="Arial"/>
              </a:rPr>
              <a:t>e</a:t>
            </a:r>
            <a:r>
              <a:rPr sz="2500" spc="23" dirty="0" smtClean="0">
                <a:latin typeface="Arial"/>
                <a:cs typeface="Arial"/>
              </a:rPr>
              <a:t> </a:t>
            </a:r>
            <a:r>
              <a:rPr sz="2500" i="1" dirty="0" smtClean="0">
                <a:latin typeface="Arial"/>
                <a:cs typeface="Arial"/>
              </a:rPr>
              <a:t>appunti</a:t>
            </a:r>
            <a:r>
              <a:rPr sz="2500" i="1" spc="17" dirty="0" smtClean="0">
                <a:latin typeface="Arial"/>
                <a:cs typeface="Arial"/>
              </a:rPr>
              <a:t> </a:t>
            </a:r>
            <a:r>
              <a:rPr sz="2500" spc="-4" dirty="0" smtClean="0">
                <a:latin typeface="Arial"/>
                <a:cs typeface="Arial"/>
              </a:rPr>
              <a:t>i</a:t>
            </a:r>
            <a:r>
              <a:rPr sz="2500" dirty="0" smtClean="0">
                <a:latin typeface="Arial"/>
                <a:cs typeface="Arial"/>
              </a:rPr>
              <a:t>n</a:t>
            </a:r>
            <a:r>
              <a:rPr sz="2500" spc="8" dirty="0" smtClean="0">
                <a:latin typeface="Arial"/>
                <a:cs typeface="Arial"/>
              </a:rPr>
              <a:t> </a:t>
            </a:r>
            <a:r>
              <a:rPr sz="2500" dirty="0" smtClean="0">
                <a:latin typeface="Arial"/>
                <a:cs typeface="Arial"/>
              </a:rPr>
              <a:t>c</a:t>
            </a:r>
            <a:r>
              <a:rPr sz="2500" spc="-4" dirty="0" smtClean="0">
                <a:latin typeface="Arial"/>
                <a:cs typeface="Arial"/>
              </a:rPr>
              <a:t>l</a:t>
            </a:r>
            <a:r>
              <a:rPr sz="2500" dirty="0" smtClean="0">
                <a:latin typeface="Arial"/>
                <a:cs typeface="Arial"/>
              </a:rPr>
              <a:t>a</a:t>
            </a:r>
            <a:r>
              <a:rPr sz="2500" spc="8" dirty="0" smtClean="0">
                <a:latin typeface="Arial"/>
                <a:cs typeface="Arial"/>
              </a:rPr>
              <a:t>s</a:t>
            </a:r>
            <a:r>
              <a:rPr sz="2500" dirty="0" smtClean="0">
                <a:latin typeface="Arial"/>
                <a:cs typeface="Arial"/>
              </a:rPr>
              <a:t>se e </a:t>
            </a:r>
            <a:r>
              <a:rPr sz="2500" spc="4" dirty="0" smtClean="0">
                <a:latin typeface="Arial"/>
                <a:cs typeface="Arial"/>
              </a:rPr>
              <a:t>r</a:t>
            </a:r>
            <a:r>
              <a:rPr sz="2500" spc="-4" dirty="0" smtClean="0">
                <a:latin typeface="Arial"/>
                <a:cs typeface="Arial"/>
              </a:rPr>
              <a:t>il</a:t>
            </a:r>
            <a:r>
              <a:rPr sz="2500" dirty="0" smtClean="0">
                <a:latin typeface="Arial"/>
                <a:cs typeface="Arial"/>
              </a:rPr>
              <a:t>egge</a:t>
            </a:r>
            <a:r>
              <a:rPr sz="2500" spc="4" dirty="0" smtClean="0">
                <a:latin typeface="Arial"/>
                <a:cs typeface="Arial"/>
              </a:rPr>
              <a:t>r</a:t>
            </a:r>
            <a:r>
              <a:rPr sz="2500" spc="-4" dirty="0" smtClean="0">
                <a:latin typeface="Arial"/>
                <a:cs typeface="Arial"/>
              </a:rPr>
              <a:t>l</a:t>
            </a:r>
            <a:r>
              <a:rPr sz="2500" dirty="0" smtClean="0">
                <a:latin typeface="Arial"/>
                <a:cs typeface="Arial"/>
              </a:rPr>
              <a:t>i</a:t>
            </a:r>
            <a:r>
              <a:rPr sz="2500" spc="8" dirty="0" smtClean="0">
                <a:latin typeface="Arial"/>
                <a:cs typeface="Arial"/>
              </a:rPr>
              <a:t> </a:t>
            </a:r>
            <a:r>
              <a:rPr sz="2500" dirty="0" smtClean="0">
                <a:latin typeface="Arial"/>
                <a:cs typeface="Arial"/>
              </a:rPr>
              <a:t>a c</a:t>
            </a:r>
            <a:r>
              <a:rPr sz="2500" spc="8" dirty="0" smtClean="0">
                <a:latin typeface="Arial"/>
                <a:cs typeface="Arial"/>
              </a:rPr>
              <a:t>a</a:t>
            </a:r>
            <a:r>
              <a:rPr sz="2500" dirty="0" smtClean="0">
                <a:latin typeface="Arial"/>
                <a:cs typeface="Arial"/>
              </a:rPr>
              <a:t>sa</a:t>
            </a:r>
            <a:endParaRPr sz="2500" dirty="0">
              <a:latin typeface="Arial"/>
              <a:cs typeface="Arial"/>
            </a:endParaRPr>
          </a:p>
          <a:p>
            <a:pPr marL="11520" marR="44117">
              <a:lnSpc>
                <a:spcPts val="2794"/>
              </a:lnSpc>
            </a:pPr>
            <a:r>
              <a:rPr sz="2500" dirty="0" smtClean="0">
                <a:latin typeface="Arial"/>
                <a:cs typeface="Arial"/>
              </a:rPr>
              <a:t>• </a:t>
            </a:r>
            <a:r>
              <a:rPr sz="2500" i="1" spc="4" dirty="0" smtClean="0">
                <a:latin typeface="Arial"/>
                <a:cs typeface="Arial"/>
              </a:rPr>
              <a:t>r</a:t>
            </a:r>
            <a:r>
              <a:rPr sz="2500" i="1" spc="-4" dirty="0" smtClean="0">
                <a:latin typeface="Arial"/>
                <a:cs typeface="Arial"/>
              </a:rPr>
              <a:t>i</a:t>
            </a:r>
            <a:r>
              <a:rPr sz="2500" i="1" dirty="0" smtClean="0">
                <a:latin typeface="Arial"/>
                <a:cs typeface="Arial"/>
              </a:rPr>
              <a:t>a</a:t>
            </a:r>
            <a:r>
              <a:rPr sz="2500" i="1" spc="8" dirty="0" smtClean="0">
                <a:latin typeface="Arial"/>
                <a:cs typeface="Arial"/>
              </a:rPr>
              <a:t>s</a:t>
            </a:r>
            <a:r>
              <a:rPr sz="2500" i="1" dirty="0" smtClean="0">
                <a:latin typeface="Arial"/>
                <a:cs typeface="Arial"/>
              </a:rPr>
              <a:t>su</a:t>
            </a:r>
            <a:r>
              <a:rPr sz="2500" i="1" spc="-4" dirty="0" smtClean="0">
                <a:latin typeface="Arial"/>
                <a:cs typeface="Arial"/>
              </a:rPr>
              <a:t>m</a:t>
            </a:r>
            <a:r>
              <a:rPr sz="2500" i="1" dirty="0" smtClean="0">
                <a:latin typeface="Arial"/>
                <a:cs typeface="Arial"/>
              </a:rPr>
              <a:t>e</a:t>
            </a:r>
            <a:r>
              <a:rPr sz="2500" i="1" spc="-4" dirty="0" smtClean="0">
                <a:latin typeface="Arial"/>
                <a:cs typeface="Arial"/>
              </a:rPr>
              <a:t>r</a:t>
            </a:r>
            <a:r>
              <a:rPr sz="2500" i="1" dirty="0" smtClean="0">
                <a:latin typeface="Arial"/>
                <a:cs typeface="Arial"/>
              </a:rPr>
              <a:t>e</a:t>
            </a:r>
            <a:r>
              <a:rPr sz="2500" i="1" spc="26" dirty="0" smtClean="0">
                <a:latin typeface="Arial"/>
                <a:cs typeface="Arial"/>
              </a:rPr>
              <a:t> </a:t>
            </a:r>
            <a:r>
              <a:rPr sz="2500" spc="-4" dirty="0" smtClean="0">
                <a:latin typeface="Arial"/>
                <a:cs typeface="Arial"/>
              </a:rPr>
              <a:t>p</a:t>
            </a:r>
            <a:r>
              <a:rPr sz="2500" spc="8" dirty="0" smtClean="0">
                <a:latin typeface="Arial"/>
                <a:cs typeface="Arial"/>
              </a:rPr>
              <a:t>e</a:t>
            </a:r>
            <a:r>
              <a:rPr sz="2500" dirty="0" smtClean="0">
                <a:latin typeface="Arial"/>
                <a:cs typeface="Arial"/>
              </a:rPr>
              <a:t>r </a:t>
            </a:r>
            <a:r>
              <a:rPr sz="2500" i="1" spc="4" dirty="0" smtClean="0">
                <a:latin typeface="Arial"/>
                <a:cs typeface="Arial"/>
              </a:rPr>
              <a:t>i</a:t>
            </a:r>
            <a:r>
              <a:rPr sz="2500" i="1" dirty="0" smtClean="0">
                <a:latin typeface="Arial"/>
                <a:cs typeface="Arial"/>
              </a:rPr>
              <a:t>sc</a:t>
            </a:r>
            <a:r>
              <a:rPr sz="2500" i="1" spc="4" dirty="0" smtClean="0">
                <a:latin typeface="Arial"/>
                <a:cs typeface="Arial"/>
              </a:rPr>
              <a:t>r</a:t>
            </a:r>
            <a:r>
              <a:rPr sz="2500" i="1" spc="-4" dirty="0" smtClean="0">
                <a:latin typeface="Arial"/>
                <a:cs typeface="Arial"/>
              </a:rPr>
              <a:t>i</a:t>
            </a:r>
            <a:r>
              <a:rPr sz="2500" i="1" dirty="0" smtClean="0">
                <a:latin typeface="Arial"/>
                <a:cs typeface="Arial"/>
              </a:rPr>
              <a:t>tto</a:t>
            </a:r>
            <a:r>
              <a:rPr sz="2500" i="1" spc="13" dirty="0" smtClean="0">
                <a:latin typeface="Arial"/>
                <a:cs typeface="Arial"/>
              </a:rPr>
              <a:t> </a:t>
            </a:r>
            <a:r>
              <a:rPr sz="2500" dirty="0" smtClean="0">
                <a:latin typeface="Arial"/>
                <a:cs typeface="Arial"/>
              </a:rPr>
              <a:t>quan</a:t>
            </a:r>
            <a:r>
              <a:rPr sz="2500" spc="4" dirty="0" smtClean="0">
                <a:latin typeface="Arial"/>
                <a:cs typeface="Arial"/>
              </a:rPr>
              <a:t>t</a:t>
            </a:r>
            <a:r>
              <a:rPr sz="2500" dirty="0" smtClean="0">
                <a:latin typeface="Arial"/>
                <a:cs typeface="Arial"/>
              </a:rPr>
              <a:t>o </a:t>
            </a:r>
            <a:r>
              <a:rPr sz="2500" spc="8" dirty="0" smtClean="0">
                <a:latin typeface="Arial"/>
                <a:cs typeface="Arial"/>
              </a:rPr>
              <a:t>s</a:t>
            </a:r>
            <a:r>
              <a:rPr sz="2500" dirty="0" smtClean="0">
                <a:latin typeface="Arial"/>
                <a:cs typeface="Arial"/>
              </a:rPr>
              <a:t>i è </a:t>
            </a:r>
            <a:r>
              <a:rPr sz="2500" spc="4" dirty="0" smtClean="0">
                <a:latin typeface="Arial"/>
                <a:cs typeface="Arial"/>
              </a:rPr>
              <a:t>l</a:t>
            </a:r>
            <a:r>
              <a:rPr sz="2500" dirty="0" smtClean="0">
                <a:latin typeface="Arial"/>
                <a:cs typeface="Arial"/>
              </a:rPr>
              <a:t>etto</a:t>
            </a:r>
            <a:endParaRPr sz="2500" dirty="0">
              <a:latin typeface="Arial"/>
              <a:cs typeface="Arial"/>
            </a:endParaRPr>
          </a:p>
          <a:p>
            <a:pPr marL="11520">
              <a:lnSpc>
                <a:spcPts val="2821"/>
              </a:lnSpc>
              <a:spcBef>
                <a:spcPts val="24"/>
              </a:spcBef>
            </a:pPr>
            <a:r>
              <a:rPr sz="2500" dirty="0" smtClean="0">
                <a:latin typeface="Arial"/>
                <a:cs typeface="Arial"/>
              </a:rPr>
              <a:t>• p</a:t>
            </a:r>
            <a:r>
              <a:rPr sz="2500" spc="4" dirty="0" smtClean="0">
                <a:latin typeface="Arial"/>
                <a:cs typeface="Arial"/>
              </a:rPr>
              <a:t>r</a:t>
            </a:r>
            <a:r>
              <a:rPr sz="2500" dirty="0" smtClean="0">
                <a:latin typeface="Arial"/>
                <a:cs typeface="Arial"/>
              </a:rPr>
              <a:t>ende</a:t>
            </a:r>
            <a:r>
              <a:rPr sz="2500" spc="4" dirty="0" smtClean="0">
                <a:latin typeface="Arial"/>
                <a:cs typeface="Arial"/>
              </a:rPr>
              <a:t>r</a:t>
            </a:r>
            <a:r>
              <a:rPr sz="2500" dirty="0" smtClean="0">
                <a:latin typeface="Arial"/>
                <a:cs typeface="Arial"/>
              </a:rPr>
              <a:t>e n</a:t>
            </a:r>
            <a:r>
              <a:rPr sz="2500" spc="-4" dirty="0" smtClean="0">
                <a:latin typeface="Arial"/>
                <a:cs typeface="Arial"/>
              </a:rPr>
              <a:t>o</a:t>
            </a:r>
            <a:r>
              <a:rPr sz="2500" dirty="0" smtClean="0">
                <a:latin typeface="Arial"/>
                <a:cs typeface="Arial"/>
              </a:rPr>
              <a:t>ta</a:t>
            </a:r>
            <a:r>
              <a:rPr sz="2500" spc="13" dirty="0" smtClean="0">
                <a:latin typeface="Arial"/>
                <a:cs typeface="Arial"/>
              </a:rPr>
              <a:t> </a:t>
            </a:r>
            <a:r>
              <a:rPr sz="2500" spc="-4" dirty="0" smtClean="0">
                <a:latin typeface="Arial"/>
                <a:cs typeface="Arial"/>
              </a:rPr>
              <a:t>d</a:t>
            </a:r>
            <a:r>
              <a:rPr sz="2500" spc="8" dirty="0" smtClean="0">
                <a:latin typeface="Arial"/>
                <a:cs typeface="Arial"/>
              </a:rPr>
              <a:t>e</a:t>
            </a:r>
            <a:r>
              <a:rPr sz="2500" spc="-4" dirty="0" smtClean="0">
                <a:latin typeface="Arial"/>
                <a:cs typeface="Arial"/>
              </a:rPr>
              <a:t>ll</a:t>
            </a:r>
            <a:r>
              <a:rPr sz="2500" dirty="0" smtClean="0">
                <a:latin typeface="Arial"/>
                <a:cs typeface="Arial"/>
              </a:rPr>
              <a:t>e </a:t>
            </a:r>
            <a:r>
              <a:rPr sz="2500" spc="4" dirty="0" smtClean="0">
                <a:latin typeface="Arial"/>
                <a:cs typeface="Arial"/>
              </a:rPr>
              <a:t>i</a:t>
            </a:r>
            <a:r>
              <a:rPr sz="2500" dirty="0" smtClean="0">
                <a:latin typeface="Arial"/>
                <a:cs typeface="Arial"/>
              </a:rPr>
              <a:t>st</a:t>
            </a:r>
            <a:r>
              <a:rPr sz="2500" spc="4" dirty="0" smtClean="0">
                <a:latin typeface="Arial"/>
                <a:cs typeface="Arial"/>
              </a:rPr>
              <a:t>r</a:t>
            </a:r>
            <a:r>
              <a:rPr sz="2500" dirty="0" smtClean="0">
                <a:latin typeface="Arial"/>
                <a:cs typeface="Arial"/>
              </a:rPr>
              <a:t>uz</a:t>
            </a:r>
            <a:r>
              <a:rPr sz="2500" spc="4" dirty="0" smtClean="0">
                <a:latin typeface="Arial"/>
                <a:cs typeface="Arial"/>
              </a:rPr>
              <a:t>i</a:t>
            </a:r>
            <a:r>
              <a:rPr sz="2500" spc="-4" dirty="0" smtClean="0">
                <a:latin typeface="Arial"/>
                <a:cs typeface="Arial"/>
              </a:rPr>
              <a:t>o</a:t>
            </a:r>
            <a:r>
              <a:rPr sz="2500" spc="8" dirty="0" smtClean="0">
                <a:latin typeface="Arial"/>
                <a:cs typeface="Arial"/>
              </a:rPr>
              <a:t>n</a:t>
            </a:r>
            <a:r>
              <a:rPr sz="2500" dirty="0" smtClean="0">
                <a:latin typeface="Arial"/>
                <a:cs typeface="Arial"/>
              </a:rPr>
              <a:t>i per i co</a:t>
            </a:r>
            <a:r>
              <a:rPr sz="2500" spc="-4" dirty="0" smtClean="0">
                <a:latin typeface="Arial"/>
                <a:cs typeface="Arial"/>
              </a:rPr>
              <a:t>m</a:t>
            </a:r>
            <a:r>
              <a:rPr sz="2500" dirty="0" smtClean="0">
                <a:latin typeface="Arial"/>
                <a:cs typeface="Arial"/>
              </a:rPr>
              <a:t>p</a:t>
            </a:r>
            <a:r>
              <a:rPr sz="2500" spc="4" dirty="0" smtClean="0">
                <a:latin typeface="Arial"/>
                <a:cs typeface="Arial"/>
              </a:rPr>
              <a:t>i</a:t>
            </a:r>
            <a:r>
              <a:rPr sz="2500" dirty="0" smtClean="0">
                <a:latin typeface="Arial"/>
                <a:cs typeface="Arial"/>
              </a:rPr>
              <a:t>ti </a:t>
            </a:r>
            <a:r>
              <a:rPr sz="2500" spc="-4" dirty="0" smtClean="0">
                <a:latin typeface="Arial"/>
                <a:cs typeface="Arial"/>
              </a:rPr>
              <a:t>l</a:t>
            </a:r>
            <a:r>
              <a:rPr sz="2500" dirty="0" smtClean="0">
                <a:latin typeface="Arial"/>
                <a:cs typeface="Arial"/>
              </a:rPr>
              <a:t>e</a:t>
            </a:r>
            <a:r>
              <a:rPr sz="2500" spc="8" dirty="0" smtClean="0">
                <a:latin typeface="Arial"/>
                <a:cs typeface="Arial"/>
              </a:rPr>
              <a:t> </a:t>
            </a:r>
            <a:r>
              <a:rPr sz="2500" spc="-4" dirty="0" smtClean="0">
                <a:latin typeface="Arial"/>
                <a:cs typeface="Arial"/>
              </a:rPr>
              <a:t>l</a:t>
            </a:r>
            <a:r>
              <a:rPr sz="2500" dirty="0" smtClean="0">
                <a:latin typeface="Arial"/>
                <a:cs typeface="Arial"/>
              </a:rPr>
              <a:t>ez</a:t>
            </a:r>
            <a:r>
              <a:rPr sz="2500" spc="4" dirty="0" smtClean="0">
                <a:latin typeface="Arial"/>
                <a:cs typeface="Arial"/>
              </a:rPr>
              <a:t>i</a:t>
            </a:r>
            <a:r>
              <a:rPr sz="2500" dirty="0" smtClean="0">
                <a:latin typeface="Arial"/>
                <a:cs typeface="Arial"/>
              </a:rPr>
              <a:t>oni</a:t>
            </a:r>
            <a:endParaRPr sz="2500" dirty="0">
              <a:latin typeface="Arial"/>
              <a:cs typeface="Arial"/>
            </a:endParaRPr>
          </a:p>
          <a:p>
            <a:pPr marL="11520" marR="44117">
              <a:lnSpc>
                <a:spcPts val="2794"/>
              </a:lnSpc>
            </a:pPr>
            <a:r>
              <a:rPr sz="2500" dirty="0" smtClean="0">
                <a:latin typeface="Arial"/>
                <a:cs typeface="Arial"/>
              </a:rPr>
              <a:t>• a</a:t>
            </a:r>
            <a:r>
              <a:rPr sz="2500" spc="8" dirty="0" smtClean="0">
                <a:latin typeface="Arial"/>
                <a:cs typeface="Arial"/>
              </a:rPr>
              <a:t>c</a:t>
            </a:r>
            <a:r>
              <a:rPr sz="2500" dirty="0" smtClean="0">
                <a:latin typeface="Arial"/>
                <a:cs typeface="Arial"/>
              </a:rPr>
              <a:t>co</a:t>
            </a:r>
            <a:r>
              <a:rPr sz="2500" spc="-4" dirty="0" smtClean="0">
                <a:latin typeface="Arial"/>
                <a:cs typeface="Arial"/>
              </a:rPr>
              <a:t>m</a:t>
            </a:r>
            <a:r>
              <a:rPr sz="2500" dirty="0" smtClean="0">
                <a:latin typeface="Arial"/>
                <a:cs typeface="Arial"/>
              </a:rPr>
              <a:t>pagna</a:t>
            </a:r>
            <a:r>
              <a:rPr sz="2500" spc="-4" dirty="0" smtClean="0">
                <a:latin typeface="Arial"/>
                <a:cs typeface="Arial"/>
              </a:rPr>
              <a:t>r</a:t>
            </a:r>
            <a:r>
              <a:rPr sz="2500" dirty="0" smtClean="0">
                <a:latin typeface="Arial"/>
                <a:cs typeface="Arial"/>
              </a:rPr>
              <a:t>e</a:t>
            </a:r>
            <a:r>
              <a:rPr sz="2500" spc="13" dirty="0" smtClean="0">
                <a:latin typeface="Arial"/>
                <a:cs typeface="Arial"/>
              </a:rPr>
              <a:t> </a:t>
            </a:r>
            <a:r>
              <a:rPr sz="2500" spc="-4" dirty="0" smtClean="0">
                <a:latin typeface="Arial"/>
                <a:cs typeface="Arial"/>
              </a:rPr>
              <a:t>g</a:t>
            </a:r>
            <a:r>
              <a:rPr sz="2500" spc="4" dirty="0" smtClean="0">
                <a:latin typeface="Arial"/>
                <a:cs typeface="Arial"/>
              </a:rPr>
              <a:t>r</a:t>
            </a:r>
            <a:r>
              <a:rPr sz="2500" dirty="0" smtClean="0">
                <a:latin typeface="Arial"/>
                <a:cs typeface="Arial"/>
              </a:rPr>
              <a:t>af</a:t>
            </a:r>
            <a:r>
              <a:rPr sz="2500" spc="4" dirty="0" smtClean="0">
                <a:latin typeface="Arial"/>
                <a:cs typeface="Arial"/>
              </a:rPr>
              <a:t>i</a:t>
            </a:r>
            <a:r>
              <a:rPr sz="2500" dirty="0" smtClean="0">
                <a:latin typeface="Arial"/>
                <a:cs typeface="Arial"/>
              </a:rPr>
              <a:t>ci e d</a:t>
            </a:r>
            <a:r>
              <a:rPr sz="2500" spc="4" dirty="0" smtClean="0">
                <a:latin typeface="Arial"/>
                <a:cs typeface="Arial"/>
              </a:rPr>
              <a:t>i</a:t>
            </a:r>
            <a:r>
              <a:rPr sz="2500" dirty="0" smtClean="0">
                <a:latin typeface="Arial"/>
                <a:cs typeface="Arial"/>
              </a:rPr>
              <a:t>ag</a:t>
            </a:r>
            <a:r>
              <a:rPr sz="2500" spc="-4" dirty="0" smtClean="0">
                <a:latin typeface="Arial"/>
                <a:cs typeface="Arial"/>
              </a:rPr>
              <a:t>r</a:t>
            </a:r>
            <a:r>
              <a:rPr sz="2500" dirty="0" smtClean="0">
                <a:latin typeface="Arial"/>
                <a:cs typeface="Arial"/>
              </a:rPr>
              <a:t>a</a:t>
            </a:r>
            <a:r>
              <a:rPr sz="2500" spc="-4" dirty="0" smtClean="0">
                <a:latin typeface="Arial"/>
                <a:cs typeface="Arial"/>
              </a:rPr>
              <a:t>mm</a:t>
            </a:r>
            <a:r>
              <a:rPr sz="2500" dirty="0" smtClean="0">
                <a:latin typeface="Arial"/>
                <a:cs typeface="Arial"/>
              </a:rPr>
              <a:t>i </a:t>
            </a:r>
            <a:r>
              <a:rPr sz="2500" spc="8" dirty="0" smtClean="0">
                <a:latin typeface="Arial"/>
                <a:cs typeface="Arial"/>
              </a:rPr>
              <a:t>c</a:t>
            </a:r>
            <a:r>
              <a:rPr sz="2500" dirty="0" smtClean="0">
                <a:latin typeface="Arial"/>
                <a:cs typeface="Arial"/>
              </a:rPr>
              <a:t>on</a:t>
            </a:r>
            <a:endParaRPr sz="2500" dirty="0">
              <a:latin typeface="Arial"/>
              <a:cs typeface="Arial"/>
            </a:endParaRPr>
          </a:p>
          <a:p>
            <a:pPr marL="11520" marR="44117">
              <a:lnSpc>
                <a:spcPts val="2812"/>
              </a:lnSpc>
              <a:spcBef>
                <a:spcPts val="1"/>
              </a:spcBef>
            </a:pPr>
            <a:r>
              <a:rPr sz="3800" i="1" baseline="-1035" dirty="0" smtClean="0">
                <a:latin typeface="Arial"/>
                <a:cs typeface="Arial"/>
              </a:rPr>
              <a:t>s</a:t>
            </a:r>
            <a:r>
              <a:rPr sz="3800" i="1" spc="8" baseline="-1035" dirty="0" smtClean="0">
                <a:latin typeface="Arial"/>
                <a:cs typeface="Arial"/>
              </a:rPr>
              <a:t>p</a:t>
            </a:r>
            <a:r>
              <a:rPr sz="3800" i="1" spc="-4" baseline="-1035" dirty="0" smtClean="0">
                <a:latin typeface="Arial"/>
                <a:cs typeface="Arial"/>
              </a:rPr>
              <a:t>i</a:t>
            </a:r>
            <a:r>
              <a:rPr sz="3800" i="1" baseline="-1035" dirty="0" smtClean="0">
                <a:latin typeface="Arial"/>
                <a:cs typeface="Arial"/>
              </a:rPr>
              <a:t>egaz</a:t>
            </a:r>
            <a:r>
              <a:rPr sz="3800" i="1" spc="4" baseline="-1035" dirty="0" smtClean="0">
                <a:latin typeface="Arial"/>
                <a:cs typeface="Arial"/>
              </a:rPr>
              <a:t>i</a:t>
            </a:r>
            <a:r>
              <a:rPr sz="3800" i="1" baseline="-1035" dirty="0" smtClean="0">
                <a:latin typeface="Arial"/>
                <a:cs typeface="Arial"/>
              </a:rPr>
              <a:t>oni s</a:t>
            </a:r>
            <a:r>
              <a:rPr sz="3800" i="1" spc="8" baseline="-1035" dirty="0" smtClean="0">
                <a:latin typeface="Arial"/>
                <a:cs typeface="Arial"/>
              </a:rPr>
              <a:t>c</a:t>
            </a:r>
            <a:r>
              <a:rPr sz="3800" i="1" spc="-4" baseline="-1035" dirty="0" smtClean="0">
                <a:latin typeface="Arial"/>
                <a:cs typeface="Arial"/>
              </a:rPr>
              <a:t>r</a:t>
            </a:r>
            <a:r>
              <a:rPr sz="3800" i="1" spc="4" baseline="-1035" dirty="0" smtClean="0">
                <a:latin typeface="Arial"/>
                <a:cs typeface="Arial"/>
              </a:rPr>
              <a:t>i</a:t>
            </a:r>
            <a:r>
              <a:rPr sz="3800" i="1" baseline="-1035" dirty="0" smtClean="0">
                <a:latin typeface="Arial"/>
                <a:cs typeface="Arial"/>
              </a:rPr>
              <a:t>tte</a:t>
            </a:r>
            <a:endParaRPr sz="2500" dirty="0">
              <a:latin typeface="Arial"/>
              <a:cs typeface="Arial"/>
            </a:endParaRPr>
          </a:p>
          <a:p>
            <a:pPr marL="11520" marR="389663">
              <a:lnSpc>
                <a:spcPts val="2812"/>
              </a:lnSpc>
              <a:spcBef>
                <a:spcPts val="31"/>
              </a:spcBef>
            </a:pPr>
            <a:r>
              <a:rPr sz="2500" dirty="0" smtClean="0">
                <a:latin typeface="Arial"/>
                <a:cs typeface="Arial"/>
              </a:rPr>
              <a:t>• </a:t>
            </a:r>
            <a:r>
              <a:rPr sz="2500" i="1" dirty="0" smtClean="0">
                <a:latin typeface="Arial"/>
                <a:cs typeface="Arial"/>
              </a:rPr>
              <a:t>e</a:t>
            </a:r>
            <a:r>
              <a:rPr sz="2500" i="1" spc="4" dirty="0" smtClean="0">
                <a:latin typeface="Arial"/>
                <a:cs typeface="Arial"/>
              </a:rPr>
              <a:t>l</a:t>
            </a:r>
            <a:r>
              <a:rPr sz="2500" i="1" dirty="0" smtClean="0">
                <a:latin typeface="Arial"/>
                <a:cs typeface="Arial"/>
              </a:rPr>
              <a:t>enca</a:t>
            </a:r>
            <a:r>
              <a:rPr sz="2500" i="1" spc="4" dirty="0" smtClean="0">
                <a:latin typeface="Arial"/>
                <a:cs typeface="Arial"/>
              </a:rPr>
              <a:t>r</a:t>
            </a:r>
            <a:r>
              <a:rPr sz="2500" i="1" dirty="0" smtClean="0">
                <a:latin typeface="Arial"/>
                <a:cs typeface="Arial"/>
              </a:rPr>
              <a:t>e per </a:t>
            </a:r>
            <a:r>
              <a:rPr sz="2500" i="1" spc="4" dirty="0" smtClean="0">
                <a:latin typeface="Arial"/>
                <a:cs typeface="Arial"/>
              </a:rPr>
              <a:t>i</a:t>
            </a:r>
            <a:r>
              <a:rPr sz="2500" i="1" dirty="0" smtClean="0">
                <a:latin typeface="Arial"/>
                <a:cs typeface="Arial"/>
              </a:rPr>
              <a:t>sc</a:t>
            </a:r>
            <a:r>
              <a:rPr sz="2500" i="1" spc="4" dirty="0" smtClean="0">
                <a:latin typeface="Arial"/>
                <a:cs typeface="Arial"/>
              </a:rPr>
              <a:t>ri</a:t>
            </a:r>
            <a:r>
              <a:rPr sz="2500" i="1" dirty="0" smtClean="0">
                <a:latin typeface="Arial"/>
                <a:cs typeface="Arial"/>
              </a:rPr>
              <a:t>tto</a:t>
            </a:r>
            <a:r>
              <a:rPr sz="2500" i="1" spc="35" dirty="0" smtClean="0">
                <a:latin typeface="Arial"/>
                <a:cs typeface="Arial"/>
              </a:rPr>
              <a:t> </a:t>
            </a:r>
            <a:r>
              <a:rPr sz="2500" spc="8" dirty="0" smtClean="0">
                <a:latin typeface="Arial"/>
                <a:cs typeface="Arial"/>
              </a:rPr>
              <a:t>c</a:t>
            </a:r>
            <a:r>
              <a:rPr sz="2500" spc="-4" dirty="0" smtClean="0">
                <a:latin typeface="Arial"/>
                <a:cs typeface="Arial"/>
              </a:rPr>
              <a:t>i</a:t>
            </a:r>
            <a:r>
              <a:rPr sz="2500" dirty="0" smtClean="0">
                <a:latin typeface="Arial"/>
                <a:cs typeface="Arial"/>
              </a:rPr>
              <a:t>ò </a:t>
            </a:r>
            <a:r>
              <a:rPr sz="2500" spc="8" dirty="0" smtClean="0">
                <a:latin typeface="Arial"/>
                <a:cs typeface="Arial"/>
              </a:rPr>
              <a:t>c</a:t>
            </a:r>
            <a:r>
              <a:rPr sz="2500" dirty="0" smtClean="0">
                <a:latin typeface="Arial"/>
                <a:cs typeface="Arial"/>
              </a:rPr>
              <a:t>he si</a:t>
            </a:r>
            <a:r>
              <a:rPr sz="2500" spc="8" dirty="0" smtClean="0">
                <a:latin typeface="Arial"/>
                <a:cs typeface="Arial"/>
              </a:rPr>
              <a:t> </a:t>
            </a:r>
            <a:r>
              <a:rPr sz="2500" spc="-4" dirty="0" smtClean="0">
                <a:latin typeface="Arial"/>
                <a:cs typeface="Arial"/>
              </a:rPr>
              <a:t>d</a:t>
            </a:r>
            <a:r>
              <a:rPr sz="2500" dirty="0" smtClean="0">
                <a:latin typeface="Arial"/>
                <a:cs typeface="Arial"/>
              </a:rPr>
              <a:t>e</a:t>
            </a:r>
            <a:r>
              <a:rPr sz="2500" spc="8" dirty="0" smtClean="0">
                <a:latin typeface="Arial"/>
                <a:cs typeface="Arial"/>
              </a:rPr>
              <a:t>s</a:t>
            </a:r>
            <a:r>
              <a:rPr sz="2500" spc="-4" dirty="0" smtClean="0">
                <a:latin typeface="Arial"/>
                <a:cs typeface="Arial"/>
              </a:rPr>
              <a:t>i</a:t>
            </a:r>
            <a:r>
              <a:rPr sz="2500" dirty="0" smtClean="0">
                <a:latin typeface="Arial"/>
                <a:cs typeface="Arial"/>
              </a:rPr>
              <a:t>de</a:t>
            </a:r>
            <a:r>
              <a:rPr sz="2500" spc="4" dirty="0" smtClean="0">
                <a:latin typeface="Arial"/>
                <a:cs typeface="Arial"/>
              </a:rPr>
              <a:t>r</a:t>
            </a:r>
            <a:r>
              <a:rPr sz="2500" dirty="0" smtClean="0">
                <a:latin typeface="Arial"/>
                <a:cs typeface="Arial"/>
              </a:rPr>
              <a:t>a </a:t>
            </a:r>
            <a:r>
              <a:rPr sz="2500" spc="4" dirty="0" smtClean="0">
                <a:latin typeface="Arial"/>
                <a:cs typeface="Arial"/>
              </a:rPr>
              <a:t>r</a:t>
            </a:r>
            <a:r>
              <a:rPr sz="2500" spc="-4" dirty="0" smtClean="0">
                <a:latin typeface="Arial"/>
                <a:cs typeface="Arial"/>
              </a:rPr>
              <a:t>i</a:t>
            </a:r>
            <a:r>
              <a:rPr sz="2500" spc="8" dirty="0" smtClean="0">
                <a:latin typeface="Arial"/>
                <a:cs typeface="Arial"/>
              </a:rPr>
              <a:t>c</a:t>
            </a:r>
            <a:r>
              <a:rPr sz="2500" spc="-4" dirty="0" smtClean="0">
                <a:latin typeface="Arial"/>
                <a:cs typeface="Arial"/>
              </a:rPr>
              <a:t>o</a:t>
            </a:r>
            <a:r>
              <a:rPr sz="2500" spc="4" dirty="0" smtClean="0">
                <a:latin typeface="Arial"/>
                <a:cs typeface="Arial"/>
              </a:rPr>
              <a:t>r</a:t>
            </a:r>
            <a:r>
              <a:rPr sz="2500" dirty="0" smtClean="0">
                <a:latin typeface="Arial"/>
                <a:cs typeface="Arial"/>
              </a:rPr>
              <a:t>da</a:t>
            </a:r>
            <a:r>
              <a:rPr sz="2500" spc="4" dirty="0" smtClean="0">
                <a:latin typeface="Arial"/>
                <a:cs typeface="Arial"/>
              </a:rPr>
              <a:t>r</a:t>
            </a:r>
            <a:r>
              <a:rPr sz="2500" dirty="0" smtClean="0">
                <a:latin typeface="Arial"/>
                <a:cs typeface="Arial"/>
              </a:rPr>
              <a:t>e</a:t>
            </a:r>
            <a:endParaRPr sz="2500" dirty="0">
              <a:latin typeface="Arial"/>
              <a:cs typeface="Arial"/>
            </a:endParaRPr>
          </a:p>
          <a:p>
            <a:pPr marL="11520" marR="44117">
              <a:lnSpc>
                <a:spcPts val="2798"/>
              </a:lnSpc>
            </a:pPr>
            <a:r>
              <a:rPr sz="2500" dirty="0" smtClean="0">
                <a:latin typeface="Arial"/>
                <a:cs typeface="Arial"/>
              </a:rPr>
              <a:t>• a</a:t>
            </a:r>
            <a:r>
              <a:rPr sz="2500" spc="8" dirty="0" smtClean="0">
                <a:latin typeface="Arial"/>
                <a:cs typeface="Arial"/>
              </a:rPr>
              <a:t>v</a:t>
            </a:r>
            <a:r>
              <a:rPr sz="2500" dirty="0" smtClean="0">
                <a:latin typeface="Arial"/>
                <a:cs typeface="Arial"/>
              </a:rPr>
              <a:t>e</a:t>
            </a:r>
            <a:r>
              <a:rPr sz="2500" spc="-4" dirty="0" smtClean="0">
                <a:latin typeface="Arial"/>
                <a:cs typeface="Arial"/>
              </a:rPr>
              <a:t>r</a:t>
            </a:r>
            <a:r>
              <a:rPr sz="2500" dirty="0" smtClean="0">
                <a:latin typeface="Arial"/>
                <a:cs typeface="Arial"/>
              </a:rPr>
              <a:t>e </a:t>
            </a:r>
            <a:r>
              <a:rPr sz="2500" spc="4" dirty="0" smtClean="0">
                <a:latin typeface="Arial"/>
                <a:cs typeface="Arial"/>
              </a:rPr>
              <a:t>i</a:t>
            </a:r>
            <a:r>
              <a:rPr sz="2500" dirty="0" smtClean="0">
                <a:latin typeface="Arial"/>
                <a:cs typeface="Arial"/>
              </a:rPr>
              <a:t>st</a:t>
            </a:r>
            <a:r>
              <a:rPr sz="2500" spc="4" dirty="0" smtClean="0">
                <a:latin typeface="Arial"/>
                <a:cs typeface="Arial"/>
              </a:rPr>
              <a:t>r</a:t>
            </a:r>
            <a:r>
              <a:rPr sz="2500" dirty="0" smtClean="0">
                <a:latin typeface="Arial"/>
                <a:cs typeface="Arial"/>
              </a:rPr>
              <a:t>uz</a:t>
            </a:r>
            <a:r>
              <a:rPr sz="2500" spc="-4" dirty="0" smtClean="0">
                <a:latin typeface="Arial"/>
                <a:cs typeface="Arial"/>
              </a:rPr>
              <a:t>i</a:t>
            </a:r>
            <a:r>
              <a:rPr sz="2500" spc="8" dirty="0" smtClean="0">
                <a:latin typeface="Arial"/>
                <a:cs typeface="Arial"/>
              </a:rPr>
              <a:t>o</a:t>
            </a:r>
            <a:r>
              <a:rPr sz="2500" dirty="0" smtClean="0">
                <a:latin typeface="Arial"/>
                <a:cs typeface="Arial"/>
              </a:rPr>
              <a:t>ni o sp</a:t>
            </a:r>
            <a:r>
              <a:rPr sz="2500" spc="4" dirty="0" smtClean="0">
                <a:latin typeface="Arial"/>
                <a:cs typeface="Arial"/>
              </a:rPr>
              <a:t>i</a:t>
            </a:r>
            <a:r>
              <a:rPr sz="2500" dirty="0" smtClean="0">
                <a:latin typeface="Arial"/>
                <a:cs typeface="Arial"/>
              </a:rPr>
              <a:t>egaz</a:t>
            </a:r>
            <a:r>
              <a:rPr sz="2500" spc="4" dirty="0" smtClean="0">
                <a:latin typeface="Arial"/>
                <a:cs typeface="Arial"/>
              </a:rPr>
              <a:t>i</a:t>
            </a:r>
            <a:r>
              <a:rPr sz="2500" spc="-4" dirty="0" smtClean="0">
                <a:latin typeface="Arial"/>
                <a:cs typeface="Arial"/>
              </a:rPr>
              <a:t>o</a:t>
            </a:r>
            <a:r>
              <a:rPr sz="2500" spc="8" dirty="0" smtClean="0">
                <a:latin typeface="Arial"/>
                <a:cs typeface="Arial"/>
              </a:rPr>
              <a:t>n</a:t>
            </a:r>
            <a:r>
              <a:rPr sz="2500" dirty="0" smtClean="0">
                <a:latin typeface="Arial"/>
                <a:cs typeface="Arial"/>
              </a:rPr>
              <a:t>i s</a:t>
            </a:r>
            <a:r>
              <a:rPr sz="2500" spc="8" dirty="0" smtClean="0">
                <a:latin typeface="Arial"/>
                <a:cs typeface="Arial"/>
              </a:rPr>
              <a:t>c</a:t>
            </a:r>
            <a:r>
              <a:rPr sz="2500" spc="-4" dirty="0" smtClean="0">
                <a:latin typeface="Arial"/>
                <a:cs typeface="Arial"/>
              </a:rPr>
              <a:t>r</a:t>
            </a:r>
            <a:r>
              <a:rPr sz="2500" spc="4" dirty="0" smtClean="0">
                <a:latin typeface="Arial"/>
                <a:cs typeface="Arial"/>
              </a:rPr>
              <a:t>i</a:t>
            </a:r>
            <a:r>
              <a:rPr sz="2500" dirty="0" smtClean="0">
                <a:latin typeface="Arial"/>
                <a:cs typeface="Arial"/>
              </a:rPr>
              <a:t>tte</a:t>
            </a:r>
            <a:endParaRPr sz="2500" dirty="0">
              <a:latin typeface="Arial"/>
              <a:cs typeface="Arial"/>
            </a:endParaRPr>
          </a:p>
          <a:p>
            <a:pPr marL="11520" marR="44117">
              <a:lnSpc>
                <a:spcPts val="2821"/>
              </a:lnSpc>
              <a:spcBef>
                <a:spcPts val="1"/>
              </a:spcBef>
            </a:pPr>
            <a:r>
              <a:rPr sz="3800" baseline="-1035" dirty="0" smtClean="0">
                <a:latin typeface="Arial"/>
                <a:cs typeface="Arial"/>
              </a:rPr>
              <a:t>…</a:t>
            </a:r>
            <a:endParaRPr sz="2500" dirty="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7575470" y="3010733"/>
            <a:ext cx="250737" cy="34578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2685"/>
              </a:lnSpc>
              <a:spcBef>
                <a:spcPts val="134"/>
              </a:spcBef>
            </a:pPr>
            <a:r>
              <a:rPr sz="2500" dirty="0" smtClean="0">
                <a:latin typeface="Arial"/>
                <a:cs typeface="Arial"/>
              </a:rPr>
              <a:t>e</a:t>
            </a:r>
            <a:endParaRPr sz="2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0" y="-1151"/>
            <a:ext cx="9140545" cy="686145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244920" y="991772"/>
            <a:ext cx="521637" cy="53019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4173"/>
              </a:lnSpc>
              <a:spcBef>
                <a:spcPts val="209"/>
              </a:spcBef>
            </a:pPr>
            <a:r>
              <a:rPr sz="4000" dirty="0" smtClean="0">
                <a:solidFill>
                  <a:srgbClr val="FF9933"/>
                </a:solidFill>
                <a:latin typeface="Arial"/>
                <a:cs typeface="Arial"/>
              </a:rPr>
              <a:t>2.</a:t>
            </a:r>
            <a:endParaRPr sz="40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808393" y="991772"/>
            <a:ext cx="1085280" cy="53019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4173"/>
              </a:lnSpc>
              <a:spcBef>
                <a:spcPts val="209"/>
              </a:spcBef>
            </a:pPr>
            <a:r>
              <a:rPr sz="4000" dirty="0" smtClean="0">
                <a:solidFill>
                  <a:srgbClr val="FF9933"/>
                </a:solidFill>
                <a:latin typeface="Arial"/>
                <a:cs typeface="Arial"/>
              </a:rPr>
              <a:t>St</a:t>
            </a:r>
            <a:r>
              <a:rPr sz="4000" spc="4" dirty="0" smtClean="0">
                <a:solidFill>
                  <a:srgbClr val="FF9933"/>
                </a:solidFill>
                <a:latin typeface="Arial"/>
                <a:cs typeface="Arial"/>
              </a:rPr>
              <a:t>i</a:t>
            </a:r>
            <a:r>
              <a:rPr sz="4000" dirty="0" smtClean="0">
                <a:solidFill>
                  <a:srgbClr val="FF9933"/>
                </a:solidFill>
                <a:latin typeface="Arial"/>
                <a:cs typeface="Arial"/>
              </a:rPr>
              <a:t>le</a:t>
            </a:r>
            <a:endParaRPr sz="40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934832" y="991772"/>
            <a:ext cx="1368958" cy="53019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4173"/>
              </a:lnSpc>
              <a:spcBef>
                <a:spcPts val="209"/>
              </a:spcBef>
            </a:pPr>
            <a:r>
              <a:rPr sz="4000" spc="4" dirty="0" smtClean="0">
                <a:solidFill>
                  <a:srgbClr val="FF9933"/>
                </a:solidFill>
                <a:latin typeface="Arial"/>
                <a:cs typeface="Arial"/>
              </a:rPr>
              <a:t>v</a:t>
            </a:r>
            <a:r>
              <a:rPr sz="4000" spc="8" dirty="0" smtClean="0">
                <a:solidFill>
                  <a:srgbClr val="FF9933"/>
                </a:solidFill>
                <a:latin typeface="Arial"/>
                <a:cs typeface="Arial"/>
              </a:rPr>
              <a:t>i</a:t>
            </a:r>
            <a:r>
              <a:rPr sz="4000" dirty="0" smtClean="0">
                <a:solidFill>
                  <a:srgbClr val="FF9933"/>
                </a:solidFill>
                <a:latin typeface="Arial"/>
                <a:cs typeface="Arial"/>
              </a:rPr>
              <a:t>s</a:t>
            </a:r>
            <a:r>
              <a:rPr sz="4000" spc="8" dirty="0" smtClean="0">
                <a:solidFill>
                  <a:srgbClr val="FF9933"/>
                </a:solidFill>
                <a:latin typeface="Arial"/>
                <a:cs typeface="Arial"/>
              </a:rPr>
              <a:t>i</a:t>
            </a:r>
            <a:r>
              <a:rPr sz="4000" spc="4" dirty="0" smtClean="0">
                <a:solidFill>
                  <a:srgbClr val="FF9933"/>
                </a:solidFill>
                <a:latin typeface="Arial"/>
                <a:cs typeface="Arial"/>
              </a:rPr>
              <a:t>v</a:t>
            </a:r>
            <a:r>
              <a:rPr sz="4000" dirty="0" smtClean="0">
                <a:solidFill>
                  <a:srgbClr val="FF9933"/>
                </a:solidFill>
                <a:latin typeface="Arial"/>
                <a:cs typeface="Arial"/>
              </a:rPr>
              <a:t>o</a:t>
            </a:r>
            <a:endParaRPr sz="4000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345542" y="991772"/>
            <a:ext cx="943820" cy="53019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4173"/>
              </a:lnSpc>
              <a:spcBef>
                <a:spcPts val="209"/>
              </a:spcBef>
            </a:pPr>
            <a:r>
              <a:rPr sz="4000" dirty="0" smtClean="0">
                <a:solidFill>
                  <a:srgbClr val="FF9933"/>
                </a:solidFill>
                <a:latin typeface="Arial"/>
                <a:cs typeface="Arial"/>
              </a:rPr>
              <a:t>n</a:t>
            </a:r>
            <a:r>
              <a:rPr sz="4000" spc="-4" dirty="0" smtClean="0">
                <a:solidFill>
                  <a:srgbClr val="FF9933"/>
                </a:solidFill>
                <a:latin typeface="Arial"/>
                <a:cs typeface="Arial"/>
              </a:rPr>
              <a:t>o</a:t>
            </a:r>
            <a:r>
              <a:rPr sz="4000" dirty="0" smtClean="0">
                <a:solidFill>
                  <a:srgbClr val="FF9933"/>
                </a:solidFill>
                <a:latin typeface="Arial"/>
                <a:cs typeface="Arial"/>
              </a:rPr>
              <a:t>n</a:t>
            </a:r>
            <a:endParaRPr sz="40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31620" y="991772"/>
            <a:ext cx="1760309" cy="53019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4173"/>
              </a:lnSpc>
              <a:spcBef>
                <a:spcPts val="209"/>
              </a:spcBef>
            </a:pPr>
            <a:r>
              <a:rPr sz="4000" dirty="0" smtClean="0">
                <a:solidFill>
                  <a:srgbClr val="FF9933"/>
                </a:solidFill>
                <a:latin typeface="Arial"/>
                <a:cs typeface="Arial"/>
              </a:rPr>
              <a:t>ver</a:t>
            </a:r>
            <a:r>
              <a:rPr sz="4000" spc="-4" dirty="0" smtClean="0">
                <a:solidFill>
                  <a:srgbClr val="FF9933"/>
                </a:solidFill>
                <a:latin typeface="Arial"/>
                <a:cs typeface="Arial"/>
              </a:rPr>
              <a:t>b</a:t>
            </a:r>
            <a:r>
              <a:rPr sz="4000" dirty="0" smtClean="0">
                <a:solidFill>
                  <a:srgbClr val="FF9933"/>
                </a:solidFill>
                <a:latin typeface="Arial"/>
                <a:cs typeface="Arial"/>
              </a:rPr>
              <a:t>ale</a:t>
            </a:r>
            <a:endParaRPr sz="40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244920" y="1788770"/>
            <a:ext cx="6265914" cy="210187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 marR="36169">
              <a:lnSpc>
                <a:spcPts val="1946"/>
              </a:lnSpc>
              <a:spcBef>
                <a:spcPts val="97"/>
              </a:spcBef>
            </a:pPr>
            <a:r>
              <a:rPr i="1" spc="4" dirty="0" smtClean="0">
                <a:latin typeface="Arial"/>
                <a:cs typeface="Arial"/>
              </a:rPr>
              <a:t>S</a:t>
            </a:r>
            <a:r>
              <a:rPr i="1" spc="-4" dirty="0" smtClean="0">
                <a:latin typeface="Arial"/>
                <a:cs typeface="Arial"/>
              </a:rPr>
              <a:t>t</a:t>
            </a:r>
            <a:r>
              <a:rPr i="1" dirty="0" smtClean="0">
                <a:latin typeface="Arial"/>
                <a:cs typeface="Arial"/>
              </a:rPr>
              <a:t>rate</a:t>
            </a:r>
            <a:r>
              <a:rPr i="1" spc="4" dirty="0" smtClean="0">
                <a:latin typeface="Arial"/>
                <a:cs typeface="Arial"/>
              </a:rPr>
              <a:t>g</a:t>
            </a:r>
            <a:r>
              <a:rPr i="1" spc="-4" dirty="0" smtClean="0">
                <a:latin typeface="Arial"/>
                <a:cs typeface="Arial"/>
              </a:rPr>
              <a:t>i</a:t>
            </a:r>
            <a:r>
              <a:rPr i="1" dirty="0" smtClean="0">
                <a:latin typeface="Arial"/>
                <a:cs typeface="Arial"/>
              </a:rPr>
              <a:t>e </a:t>
            </a:r>
            <a:r>
              <a:rPr i="1" spc="8" dirty="0" smtClean="0">
                <a:latin typeface="Arial"/>
                <a:cs typeface="Arial"/>
              </a:rPr>
              <a:t>s</a:t>
            </a:r>
            <a:r>
              <a:rPr i="1" spc="4" dirty="0" smtClean="0">
                <a:latin typeface="Arial"/>
                <a:cs typeface="Arial"/>
              </a:rPr>
              <a:t>u</a:t>
            </a:r>
            <a:r>
              <a:rPr i="1" dirty="0" smtClean="0">
                <a:latin typeface="Arial"/>
                <a:cs typeface="Arial"/>
              </a:rPr>
              <a:t>g</a:t>
            </a:r>
            <a:r>
              <a:rPr i="1" spc="4" dirty="0" smtClean="0">
                <a:latin typeface="Arial"/>
                <a:cs typeface="Arial"/>
              </a:rPr>
              <a:t>g</a:t>
            </a:r>
            <a:r>
              <a:rPr i="1" dirty="0" smtClean="0">
                <a:latin typeface="Arial"/>
                <a:cs typeface="Arial"/>
              </a:rPr>
              <a:t>e</a:t>
            </a:r>
            <a:r>
              <a:rPr i="1" spc="8" dirty="0" smtClean="0">
                <a:latin typeface="Arial"/>
                <a:cs typeface="Arial"/>
              </a:rPr>
              <a:t>r</a:t>
            </a:r>
            <a:r>
              <a:rPr i="1" spc="-4" dirty="0" smtClean="0">
                <a:latin typeface="Arial"/>
                <a:cs typeface="Arial"/>
              </a:rPr>
              <a:t>it</a:t>
            </a:r>
            <a:r>
              <a:rPr i="1" spc="4" dirty="0" smtClean="0">
                <a:latin typeface="Arial"/>
                <a:cs typeface="Arial"/>
              </a:rPr>
              <a:t>e</a:t>
            </a:r>
            <a:r>
              <a:rPr i="1" dirty="0" smtClean="0">
                <a:latin typeface="Arial"/>
                <a:cs typeface="Arial"/>
              </a:rPr>
              <a:t>:</a:t>
            </a:r>
            <a:endParaRPr dirty="0">
              <a:latin typeface="Arial"/>
              <a:cs typeface="Arial"/>
            </a:endParaRPr>
          </a:p>
          <a:p>
            <a:pPr marL="11520" marR="21842">
              <a:lnSpc>
                <a:spcPts val="2431"/>
              </a:lnSpc>
              <a:spcBef>
                <a:spcPts val="33"/>
              </a:spcBef>
            </a:pPr>
            <a:r>
              <a:rPr sz="2200" dirty="0" smtClean="0">
                <a:latin typeface="Arial"/>
                <a:cs typeface="Arial"/>
              </a:rPr>
              <a:t>• us</a:t>
            </a:r>
            <a:r>
              <a:rPr sz="2200" spc="-4" dirty="0" smtClean="0">
                <a:latin typeface="Arial"/>
                <a:cs typeface="Arial"/>
              </a:rPr>
              <a:t>a</a:t>
            </a:r>
            <a:r>
              <a:rPr sz="2200" dirty="0" smtClean="0">
                <a:latin typeface="Arial"/>
                <a:cs typeface="Arial"/>
              </a:rPr>
              <a:t>re </a:t>
            </a:r>
            <a:r>
              <a:rPr sz="2200" spc="-4" dirty="0" smtClean="0">
                <a:latin typeface="Arial"/>
                <a:cs typeface="Arial"/>
              </a:rPr>
              <a:t>di</a:t>
            </a:r>
            <a:r>
              <a:rPr sz="2200" dirty="0" smtClean="0">
                <a:latin typeface="Arial"/>
                <a:cs typeface="Arial"/>
              </a:rPr>
              <a:t>s</a:t>
            </a:r>
            <a:r>
              <a:rPr sz="2200" spc="-4" dirty="0" smtClean="0">
                <a:latin typeface="Arial"/>
                <a:cs typeface="Arial"/>
              </a:rPr>
              <a:t>egni</a:t>
            </a:r>
            <a:r>
              <a:rPr sz="2200" dirty="0" smtClean="0">
                <a:latin typeface="Arial"/>
                <a:cs typeface="Arial"/>
              </a:rPr>
              <a:t>, </a:t>
            </a:r>
            <a:r>
              <a:rPr sz="2200" spc="8" dirty="0" smtClean="0">
                <a:latin typeface="Arial"/>
                <a:cs typeface="Arial"/>
              </a:rPr>
              <a:t>m</a:t>
            </a:r>
            <a:r>
              <a:rPr sz="2200" spc="-4" dirty="0" smtClean="0">
                <a:latin typeface="Arial"/>
                <a:cs typeface="Arial"/>
              </a:rPr>
              <a:t>app</a:t>
            </a:r>
            <a:r>
              <a:rPr sz="2200" dirty="0" smtClean="0">
                <a:latin typeface="Arial"/>
                <a:cs typeface="Arial"/>
              </a:rPr>
              <a:t>e m</a:t>
            </a:r>
            <a:r>
              <a:rPr sz="2200" spc="-4" dirty="0" smtClean="0">
                <a:latin typeface="Arial"/>
                <a:cs typeface="Arial"/>
              </a:rPr>
              <a:t>ul</a:t>
            </a:r>
            <a:r>
              <a:rPr sz="2200" dirty="0" smtClean="0">
                <a:latin typeface="Arial"/>
                <a:cs typeface="Arial"/>
              </a:rPr>
              <a:t>t</a:t>
            </a:r>
            <a:r>
              <a:rPr sz="2200" spc="-4" dirty="0" smtClean="0">
                <a:latin typeface="Arial"/>
                <a:cs typeface="Arial"/>
              </a:rPr>
              <a:t>i</a:t>
            </a:r>
            <a:r>
              <a:rPr sz="2200" spc="8" dirty="0" smtClean="0">
                <a:latin typeface="Arial"/>
                <a:cs typeface="Arial"/>
              </a:rPr>
              <a:t>m</a:t>
            </a:r>
            <a:r>
              <a:rPr sz="2200" spc="-4" dirty="0" smtClean="0">
                <a:latin typeface="Arial"/>
                <a:cs typeface="Arial"/>
              </a:rPr>
              <a:t>edial</a:t>
            </a:r>
            <a:r>
              <a:rPr sz="2200" dirty="0" smtClean="0">
                <a:latin typeface="Arial"/>
                <a:cs typeface="Arial"/>
              </a:rPr>
              <a:t>i </a:t>
            </a:r>
            <a:r>
              <a:rPr sz="2200" spc="-4" dirty="0" smtClean="0">
                <a:latin typeface="Arial"/>
                <a:cs typeface="Arial"/>
              </a:rPr>
              <a:t>i</a:t>
            </a:r>
            <a:r>
              <a:rPr sz="2200" dirty="0" smtClean="0">
                <a:latin typeface="Arial"/>
                <a:cs typeface="Arial"/>
              </a:rPr>
              <a:t>n c</a:t>
            </a:r>
            <a:r>
              <a:rPr sz="2200" spc="-4" dirty="0" smtClean="0">
                <a:latin typeface="Arial"/>
                <a:cs typeface="Arial"/>
              </a:rPr>
              <a:t>u</a:t>
            </a:r>
            <a:r>
              <a:rPr sz="2200" dirty="0" smtClean="0">
                <a:latin typeface="Arial"/>
                <a:cs typeface="Arial"/>
              </a:rPr>
              <a:t>i </a:t>
            </a:r>
            <a:r>
              <a:rPr sz="2200" spc="-4" dirty="0" smtClean="0">
                <a:latin typeface="Arial"/>
                <a:cs typeface="Arial"/>
              </a:rPr>
              <a:t>in</a:t>
            </a:r>
            <a:r>
              <a:rPr sz="2200" dirty="0" smtClean="0">
                <a:latin typeface="Arial"/>
                <a:cs typeface="Arial"/>
              </a:rPr>
              <a:t>s</a:t>
            </a:r>
            <a:r>
              <a:rPr sz="2200" spc="-4" dirty="0" smtClean="0">
                <a:latin typeface="Arial"/>
                <a:cs typeface="Arial"/>
              </a:rPr>
              <a:t>e</a:t>
            </a:r>
            <a:r>
              <a:rPr sz="2200" spc="8" dirty="0" smtClean="0">
                <a:latin typeface="Arial"/>
                <a:cs typeface="Arial"/>
              </a:rPr>
              <a:t>r</a:t>
            </a:r>
            <a:r>
              <a:rPr sz="2200" spc="-4" dirty="0" smtClean="0">
                <a:latin typeface="Arial"/>
                <a:cs typeface="Arial"/>
              </a:rPr>
              <a:t>i</a:t>
            </a:r>
            <a:r>
              <a:rPr sz="2200" dirty="0" smtClean="0">
                <a:latin typeface="Arial"/>
                <a:cs typeface="Arial"/>
              </a:rPr>
              <a:t>re p</a:t>
            </a:r>
            <a:r>
              <a:rPr sz="2200" spc="-4" dirty="0" smtClean="0">
                <a:latin typeface="Arial"/>
                <a:cs typeface="Arial"/>
              </a:rPr>
              <a:t>a</a:t>
            </a:r>
            <a:r>
              <a:rPr sz="2200" dirty="0" smtClean="0">
                <a:latin typeface="Arial"/>
                <a:cs typeface="Arial"/>
              </a:rPr>
              <a:t>r</a:t>
            </a:r>
            <a:r>
              <a:rPr sz="2200" spc="-4" dirty="0" smtClean="0">
                <a:latin typeface="Arial"/>
                <a:cs typeface="Arial"/>
              </a:rPr>
              <a:t>ole</a:t>
            </a:r>
            <a:r>
              <a:rPr sz="2200" spc="8" dirty="0" smtClean="0">
                <a:latin typeface="Arial"/>
                <a:cs typeface="Arial"/>
              </a:rPr>
              <a:t>-</a:t>
            </a:r>
            <a:r>
              <a:rPr sz="2200" dirty="0" smtClean="0">
                <a:latin typeface="Arial"/>
                <a:cs typeface="Arial"/>
              </a:rPr>
              <a:t>c</a:t>
            </a:r>
            <a:r>
              <a:rPr sz="2200" spc="-4" dirty="0" smtClean="0">
                <a:latin typeface="Arial"/>
                <a:cs typeface="Arial"/>
              </a:rPr>
              <a:t>hia</a:t>
            </a:r>
            <a:r>
              <a:rPr sz="2200" dirty="0" smtClean="0">
                <a:latin typeface="Arial"/>
                <a:cs typeface="Arial"/>
              </a:rPr>
              <a:t>v</a:t>
            </a:r>
            <a:r>
              <a:rPr sz="2200" spc="-4" dirty="0" smtClean="0">
                <a:latin typeface="Arial"/>
                <a:cs typeface="Arial"/>
              </a:rPr>
              <a:t>e</a:t>
            </a:r>
            <a:r>
              <a:rPr sz="2200" dirty="0" smtClean="0">
                <a:latin typeface="Arial"/>
                <a:cs typeface="Arial"/>
              </a:rPr>
              <a:t>,</a:t>
            </a:r>
            <a:r>
              <a:rPr sz="2200" spc="8" dirty="0" smtClean="0">
                <a:latin typeface="Arial"/>
                <a:cs typeface="Arial"/>
              </a:rPr>
              <a:t> </a:t>
            </a:r>
            <a:r>
              <a:rPr sz="2200" spc="-8" dirty="0" smtClean="0">
                <a:latin typeface="Arial"/>
                <a:cs typeface="Arial"/>
              </a:rPr>
              <a:t>i</a:t>
            </a:r>
            <a:r>
              <a:rPr sz="2200" spc="8" dirty="0" smtClean="0">
                <a:latin typeface="Arial"/>
                <a:cs typeface="Arial"/>
              </a:rPr>
              <a:t>m</a:t>
            </a:r>
            <a:r>
              <a:rPr sz="2200" dirty="0" smtClean="0">
                <a:latin typeface="Arial"/>
                <a:cs typeface="Arial"/>
              </a:rPr>
              <a:t>m</a:t>
            </a:r>
            <a:r>
              <a:rPr sz="2200" spc="-4" dirty="0" smtClean="0">
                <a:latin typeface="Arial"/>
                <a:cs typeface="Arial"/>
              </a:rPr>
              <a:t>a</a:t>
            </a:r>
            <a:r>
              <a:rPr sz="2200" dirty="0" smtClean="0">
                <a:latin typeface="Arial"/>
                <a:cs typeface="Arial"/>
              </a:rPr>
              <a:t>g</a:t>
            </a:r>
            <a:r>
              <a:rPr sz="2200" spc="-8" dirty="0" smtClean="0">
                <a:latin typeface="Arial"/>
                <a:cs typeface="Arial"/>
              </a:rPr>
              <a:t>i</a:t>
            </a:r>
            <a:r>
              <a:rPr sz="2200" dirty="0" smtClean="0">
                <a:latin typeface="Arial"/>
                <a:cs typeface="Arial"/>
              </a:rPr>
              <a:t>n</a:t>
            </a:r>
            <a:r>
              <a:rPr sz="2200" spc="-8" dirty="0" smtClean="0">
                <a:latin typeface="Arial"/>
                <a:cs typeface="Arial"/>
              </a:rPr>
              <a:t>i</a:t>
            </a:r>
            <a:r>
              <a:rPr sz="2200" dirty="0" smtClean="0">
                <a:latin typeface="Arial"/>
                <a:cs typeface="Arial"/>
              </a:rPr>
              <a:t>,</a:t>
            </a:r>
            <a:r>
              <a:rPr sz="2200" spc="8" dirty="0" smtClean="0">
                <a:latin typeface="Arial"/>
                <a:cs typeface="Arial"/>
              </a:rPr>
              <a:t> </a:t>
            </a:r>
            <a:r>
              <a:rPr sz="2200" spc="-4" dirty="0" smtClean="0">
                <a:latin typeface="Arial"/>
                <a:cs typeface="Arial"/>
              </a:rPr>
              <a:t>g</a:t>
            </a:r>
            <a:r>
              <a:rPr sz="2200" dirty="0" smtClean="0">
                <a:latin typeface="Arial"/>
                <a:cs typeface="Arial"/>
              </a:rPr>
              <a:t>raf</a:t>
            </a:r>
            <a:r>
              <a:rPr sz="2200" spc="-8" dirty="0" smtClean="0">
                <a:latin typeface="Arial"/>
                <a:cs typeface="Arial"/>
              </a:rPr>
              <a:t>i</a:t>
            </a:r>
            <a:r>
              <a:rPr sz="2200" spc="4" dirty="0" smtClean="0">
                <a:latin typeface="Arial"/>
                <a:cs typeface="Arial"/>
              </a:rPr>
              <a:t>c</a:t>
            </a:r>
            <a:r>
              <a:rPr sz="2200" spc="-8" dirty="0" smtClean="0">
                <a:latin typeface="Arial"/>
                <a:cs typeface="Arial"/>
              </a:rPr>
              <a:t>i</a:t>
            </a:r>
            <a:r>
              <a:rPr sz="2200" dirty="0" smtClean="0">
                <a:latin typeface="Arial"/>
                <a:cs typeface="Arial"/>
              </a:rPr>
              <a:t>,</a:t>
            </a:r>
            <a:r>
              <a:rPr sz="2200" spc="8" dirty="0" smtClean="0">
                <a:latin typeface="Arial"/>
                <a:cs typeface="Arial"/>
              </a:rPr>
              <a:t> </a:t>
            </a:r>
            <a:r>
              <a:rPr sz="2200" spc="-4" dirty="0" smtClean="0">
                <a:latin typeface="Arial"/>
                <a:cs typeface="Arial"/>
              </a:rPr>
              <a:t>e</a:t>
            </a:r>
            <a:r>
              <a:rPr sz="2200" dirty="0" smtClean="0">
                <a:latin typeface="Arial"/>
                <a:cs typeface="Arial"/>
              </a:rPr>
              <a:t>cc.,</a:t>
            </a:r>
            <a:r>
              <a:rPr sz="2200" spc="8" dirty="0" smtClean="0">
                <a:latin typeface="Arial"/>
                <a:cs typeface="Arial"/>
              </a:rPr>
              <a:t> </a:t>
            </a:r>
            <a:r>
              <a:rPr sz="2200" spc="-4" dirty="0" smtClean="0">
                <a:latin typeface="Arial"/>
                <a:cs typeface="Arial"/>
              </a:rPr>
              <a:t>pe</a:t>
            </a:r>
            <a:r>
              <a:rPr sz="2200" dirty="0" smtClean="0">
                <a:latin typeface="Arial"/>
                <a:cs typeface="Arial"/>
              </a:rPr>
              <a:t>r </a:t>
            </a:r>
            <a:r>
              <a:rPr sz="2200" spc="8" dirty="0" smtClean="0">
                <a:latin typeface="Arial"/>
                <a:cs typeface="Arial"/>
              </a:rPr>
              <a:t>r</a:t>
            </a:r>
            <a:r>
              <a:rPr sz="2200" spc="-4" dirty="0" smtClean="0">
                <a:latin typeface="Arial"/>
                <a:cs typeface="Arial"/>
              </a:rPr>
              <a:t>i</a:t>
            </a:r>
            <a:r>
              <a:rPr sz="2200" dirty="0" smtClean="0">
                <a:latin typeface="Arial"/>
                <a:cs typeface="Arial"/>
              </a:rPr>
              <a:t>c</a:t>
            </a:r>
            <a:r>
              <a:rPr sz="2200" spc="-4" dirty="0" smtClean="0">
                <a:latin typeface="Arial"/>
                <a:cs typeface="Arial"/>
              </a:rPr>
              <a:t>o</a:t>
            </a:r>
            <a:r>
              <a:rPr sz="2200" dirty="0" smtClean="0">
                <a:latin typeface="Arial"/>
                <a:cs typeface="Arial"/>
              </a:rPr>
              <a:t>rd</a:t>
            </a:r>
            <a:r>
              <a:rPr sz="2200" spc="-4" dirty="0" smtClean="0">
                <a:latin typeface="Arial"/>
                <a:cs typeface="Arial"/>
              </a:rPr>
              <a:t>a</a:t>
            </a:r>
            <a:r>
              <a:rPr sz="2200" dirty="0" smtClean="0">
                <a:latin typeface="Arial"/>
                <a:cs typeface="Arial"/>
              </a:rPr>
              <a:t>re</a:t>
            </a:r>
            <a:endParaRPr sz="2200" dirty="0">
              <a:latin typeface="Arial"/>
              <a:cs typeface="Arial"/>
            </a:endParaRPr>
          </a:p>
          <a:p>
            <a:pPr marL="11520" marR="36169">
              <a:lnSpc>
                <a:spcPts val="2399"/>
              </a:lnSpc>
            </a:pPr>
            <a:r>
              <a:rPr sz="2200" spc="8" dirty="0" smtClean="0">
                <a:latin typeface="Arial"/>
                <a:cs typeface="Arial"/>
              </a:rPr>
              <a:t>t</a:t>
            </a:r>
            <a:r>
              <a:rPr sz="2200" spc="-4" dirty="0" smtClean="0">
                <a:latin typeface="Arial"/>
                <a:cs typeface="Arial"/>
              </a:rPr>
              <a:t>e</a:t>
            </a:r>
            <a:r>
              <a:rPr sz="2200" dirty="0" smtClean="0">
                <a:latin typeface="Arial"/>
                <a:cs typeface="Arial"/>
              </a:rPr>
              <a:t>r</a:t>
            </a:r>
            <a:r>
              <a:rPr sz="2200" spc="8" dirty="0" smtClean="0">
                <a:latin typeface="Arial"/>
                <a:cs typeface="Arial"/>
              </a:rPr>
              <a:t>m</a:t>
            </a:r>
            <a:r>
              <a:rPr sz="2200" spc="-8" dirty="0" smtClean="0">
                <a:latin typeface="Arial"/>
                <a:cs typeface="Arial"/>
              </a:rPr>
              <a:t>i</a:t>
            </a:r>
            <a:r>
              <a:rPr sz="2200" dirty="0" smtClean="0">
                <a:latin typeface="Arial"/>
                <a:cs typeface="Arial"/>
              </a:rPr>
              <a:t>ni e </a:t>
            </a:r>
            <a:r>
              <a:rPr sz="2200" spc="-4" dirty="0" smtClean="0">
                <a:latin typeface="Arial"/>
                <a:cs typeface="Arial"/>
              </a:rPr>
              <a:t>pe</a:t>
            </a:r>
            <a:r>
              <a:rPr sz="2200" dirty="0" smtClean="0">
                <a:latin typeface="Arial"/>
                <a:cs typeface="Arial"/>
              </a:rPr>
              <a:t>r</a:t>
            </a:r>
            <a:r>
              <a:rPr sz="2200" spc="8" dirty="0" smtClean="0">
                <a:latin typeface="Arial"/>
                <a:cs typeface="Arial"/>
              </a:rPr>
              <a:t> </a:t>
            </a:r>
            <a:r>
              <a:rPr sz="2200" dirty="0" smtClean="0">
                <a:latin typeface="Arial"/>
                <a:cs typeface="Arial"/>
              </a:rPr>
              <a:t>r</a:t>
            </a:r>
            <a:r>
              <a:rPr sz="2200" spc="-4" dirty="0" smtClean="0">
                <a:latin typeface="Arial"/>
                <a:cs typeface="Arial"/>
              </a:rPr>
              <a:t>ia</a:t>
            </a:r>
            <a:r>
              <a:rPr sz="2200" dirty="0" smtClean="0">
                <a:latin typeface="Arial"/>
                <a:cs typeface="Arial"/>
              </a:rPr>
              <a:t>ssum</a:t>
            </a:r>
            <a:r>
              <a:rPr sz="2200" spc="-4" dirty="0" smtClean="0">
                <a:latin typeface="Arial"/>
                <a:cs typeface="Arial"/>
              </a:rPr>
              <a:t>e</a:t>
            </a:r>
            <a:r>
              <a:rPr sz="2200" dirty="0" smtClean="0">
                <a:latin typeface="Arial"/>
                <a:cs typeface="Arial"/>
              </a:rPr>
              <a:t>re </a:t>
            </a:r>
            <a:r>
              <a:rPr sz="2200" spc="-4" dirty="0" smtClean="0">
                <a:latin typeface="Arial"/>
                <a:cs typeface="Arial"/>
              </a:rPr>
              <a:t>i</a:t>
            </a:r>
            <a:r>
              <a:rPr sz="2200" dirty="0" smtClean="0">
                <a:latin typeface="Arial"/>
                <a:cs typeface="Arial"/>
              </a:rPr>
              <a:t>l m</a:t>
            </a:r>
            <a:r>
              <a:rPr sz="2200" spc="-4" dirty="0" smtClean="0">
                <a:latin typeface="Arial"/>
                <a:cs typeface="Arial"/>
              </a:rPr>
              <a:t>a</a:t>
            </a:r>
            <a:r>
              <a:rPr sz="2200" spc="8" dirty="0" smtClean="0">
                <a:latin typeface="Arial"/>
                <a:cs typeface="Arial"/>
              </a:rPr>
              <a:t>t</a:t>
            </a:r>
            <a:r>
              <a:rPr sz="2200" spc="-4" dirty="0" smtClean="0">
                <a:latin typeface="Arial"/>
                <a:cs typeface="Arial"/>
              </a:rPr>
              <a:t>e</a:t>
            </a:r>
            <a:r>
              <a:rPr sz="2200" dirty="0" smtClean="0">
                <a:latin typeface="Arial"/>
                <a:cs typeface="Arial"/>
              </a:rPr>
              <a:t>r</a:t>
            </a:r>
            <a:r>
              <a:rPr sz="2200" spc="-4" dirty="0" smtClean="0">
                <a:latin typeface="Arial"/>
                <a:cs typeface="Arial"/>
              </a:rPr>
              <a:t>ial</a:t>
            </a:r>
            <a:r>
              <a:rPr sz="2200" dirty="0" smtClean="0">
                <a:latin typeface="Arial"/>
                <a:cs typeface="Arial"/>
              </a:rPr>
              <a:t>e </a:t>
            </a:r>
            <a:r>
              <a:rPr sz="2200" dirty="0" err="1" smtClean="0">
                <a:latin typeface="Arial"/>
                <a:cs typeface="Arial"/>
              </a:rPr>
              <a:t>da</a:t>
            </a:r>
            <a:r>
              <a:rPr sz="2200" dirty="0" smtClean="0">
                <a:latin typeface="Arial"/>
                <a:cs typeface="Arial"/>
              </a:rPr>
              <a:t> </a:t>
            </a:r>
            <a:r>
              <a:rPr sz="2200" dirty="0" err="1" smtClean="0">
                <a:latin typeface="Arial"/>
                <a:cs typeface="Arial"/>
              </a:rPr>
              <a:t>st</a:t>
            </a:r>
            <a:r>
              <a:rPr sz="2200" spc="-4" dirty="0" err="1" smtClean="0">
                <a:latin typeface="Arial"/>
                <a:cs typeface="Arial"/>
              </a:rPr>
              <a:t>u</a:t>
            </a:r>
            <a:r>
              <a:rPr sz="2200" dirty="0" err="1" smtClean="0">
                <a:latin typeface="Arial"/>
                <a:cs typeface="Arial"/>
              </a:rPr>
              <a:t>d</a:t>
            </a:r>
            <a:r>
              <a:rPr sz="2200" spc="-8" dirty="0" err="1" smtClean="0">
                <a:latin typeface="Arial"/>
                <a:cs typeface="Arial"/>
              </a:rPr>
              <a:t>i</a:t>
            </a:r>
            <a:r>
              <a:rPr sz="2200" dirty="0" err="1" smtClean="0">
                <a:latin typeface="Arial"/>
                <a:cs typeface="Arial"/>
              </a:rPr>
              <a:t>are</a:t>
            </a:r>
            <a:endParaRPr lang="it-IT" sz="2200" dirty="0" smtClean="0">
              <a:latin typeface="Arial"/>
              <a:cs typeface="Arial"/>
            </a:endParaRPr>
          </a:p>
          <a:p>
            <a:pPr marL="11520" marR="36169">
              <a:lnSpc>
                <a:spcPts val="2399"/>
              </a:lnSpc>
            </a:pPr>
            <a:endParaRPr sz="2200" dirty="0">
              <a:latin typeface="Arial"/>
              <a:cs typeface="Arial"/>
            </a:endParaRPr>
          </a:p>
          <a:p>
            <a:pPr marL="11520">
              <a:lnSpc>
                <a:spcPts val="2431"/>
              </a:lnSpc>
              <a:spcBef>
                <a:spcPts val="24"/>
              </a:spcBef>
            </a:pPr>
            <a:r>
              <a:rPr sz="2200" dirty="0" smtClean="0">
                <a:latin typeface="Arial"/>
                <a:cs typeface="Arial"/>
              </a:rPr>
              <a:t>• us</a:t>
            </a:r>
            <a:r>
              <a:rPr sz="2200" spc="-4" dirty="0" smtClean="0">
                <a:latin typeface="Arial"/>
                <a:cs typeface="Arial"/>
              </a:rPr>
              <a:t>a</a:t>
            </a:r>
            <a:r>
              <a:rPr sz="2200" dirty="0" smtClean="0">
                <a:latin typeface="Arial"/>
                <a:cs typeface="Arial"/>
              </a:rPr>
              <a:t>re </a:t>
            </a:r>
            <a:r>
              <a:rPr sz="2200" spc="-8" dirty="0" smtClean="0">
                <a:latin typeface="Arial"/>
                <a:cs typeface="Arial"/>
              </a:rPr>
              <a:t>i</a:t>
            </a:r>
            <a:r>
              <a:rPr sz="2200" dirty="0" smtClean="0">
                <a:latin typeface="Arial"/>
                <a:cs typeface="Arial"/>
              </a:rPr>
              <a:t>l </a:t>
            </a:r>
            <a:r>
              <a:rPr sz="2200" spc="4" dirty="0" smtClean="0">
                <a:latin typeface="Arial"/>
                <a:cs typeface="Arial"/>
              </a:rPr>
              <a:t>c</a:t>
            </a:r>
            <a:r>
              <a:rPr sz="2200" spc="-4" dirty="0" smtClean="0">
                <a:latin typeface="Arial"/>
                <a:cs typeface="Arial"/>
              </a:rPr>
              <a:t>o</a:t>
            </a:r>
            <a:r>
              <a:rPr sz="2200" spc="-8" dirty="0" smtClean="0">
                <a:latin typeface="Arial"/>
                <a:cs typeface="Arial"/>
              </a:rPr>
              <a:t>l</a:t>
            </a:r>
            <a:r>
              <a:rPr sz="2200" dirty="0" smtClean="0">
                <a:latin typeface="Arial"/>
                <a:cs typeface="Arial"/>
              </a:rPr>
              <a:t>ore n</a:t>
            </a:r>
            <a:r>
              <a:rPr sz="2200" spc="-4" dirty="0" smtClean="0">
                <a:latin typeface="Arial"/>
                <a:cs typeface="Arial"/>
              </a:rPr>
              <a:t>e</a:t>
            </a:r>
            <a:r>
              <a:rPr sz="2200" dirty="0" smtClean="0">
                <a:latin typeface="Arial"/>
                <a:cs typeface="Arial"/>
              </a:rPr>
              <a:t>l t</a:t>
            </a:r>
            <a:r>
              <a:rPr sz="2200" spc="-4" dirty="0" smtClean="0">
                <a:latin typeface="Arial"/>
                <a:cs typeface="Arial"/>
              </a:rPr>
              <a:t>e</a:t>
            </a:r>
            <a:r>
              <a:rPr sz="2200" dirty="0" smtClean="0">
                <a:latin typeface="Arial"/>
                <a:cs typeface="Arial"/>
              </a:rPr>
              <a:t>sto </a:t>
            </a:r>
            <a:r>
              <a:rPr sz="2200" spc="-4" dirty="0" smtClean="0">
                <a:latin typeface="Arial"/>
                <a:cs typeface="Arial"/>
              </a:rPr>
              <a:t>pe</a:t>
            </a:r>
            <a:r>
              <a:rPr sz="2200" dirty="0" smtClean="0">
                <a:latin typeface="Arial"/>
                <a:cs typeface="Arial"/>
              </a:rPr>
              <a:t>r</a:t>
            </a:r>
            <a:r>
              <a:rPr sz="2200" spc="8" dirty="0" smtClean="0">
                <a:latin typeface="Arial"/>
                <a:cs typeface="Arial"/>
              </a:rPr>
              <a:t> </a:t>
            </a:r>
            <a:r>
              <a:rPr sz="2200" spc="-4" dirty="0" smtClean="0">
                <a:latin typeface="Arial"/>
                <a:cs typeface="Arial"/>
              </a:rPr>
              <a:t>e</a:t>
            </a:r>
            <a:r>
              <a:rPr sz="2200" dirty="0" smtClean="0">
                <a:latin typeface="Arial"/>
                <a:cs typeface="Arial"/>
              </a:rPr>
              <a:t>v</a:t>
            </a:r>
            <a:r>
              <a:rPr sz="2200" spc="-4" dirty="0" smtClean="0">
                <a:latin typeface="Arial"/>
                <a:cs typeface="Arial"/>
              </a:rPr>
              <a:t>ide</a:t>
            </a:r>
            <a:r>
              <a:rPr sz="2200" dirty="0" smtClean="0">
                <a:latin typeface="Arial"/>
                <a:cs typeface="Arial"/>
              </a:rPr>
              <a:t>n</a:t>
            </a:r>
            <a:r>
              <a:rPr sz="2200" spc="-8" dirty="0" smtClean="0">
                <a:latin typeface="Arial"/>
                <a:cs typeface="Arial"/>
              </a:rPr>
              <a:t>z</a:t>
            </a:r>
            <a:r>
              <a:rPr sz="2200" spc="-4" dirty="0" smtClean="0">
                <a:latin typeface="Arial"/>
                <a:cs typeface="Arial"/>
              </a:rPr>
              <a:t>ia</a:t>
            </a:r>
            <a:r>
              <a:rPr sz="2200" spc="8" dirty="0" smtClean="0">
                <a:latin typeface="Arial"/>
                <a:cs typeface="Arial"/>
              </a:rPr>
              <a:t>r</a:t>
            </a:r>
            <a:r>
              <a:rPr sz="2200" dirty="0" smtClean="0">
                <a:latin typeface="Arial"/>
                <a:cs typeface="Arial"/>
              </a:rPr>
              <a:t>e </a:t>
            </a:r>
            <a:r>
              <a:rPr sz="2200" spc="-4" dirty="0" smtClean="0">
                <a:latin typeface="Arial"/>
                <a:cs typeface="Arial"/>
              </a:rPr>
              <a:t>l</a:t>
            </a:r>
            <a:r>
              <a:rPr sz="2200" dirty="0" smtClean="0">
                <a:latin typeface="Arial"/>
                <a:cs typeface="Arial"/>
              </a:rPr>
              <a:t>e p</a:t>
            </a:r>
            <a:r>
              <a:rPr sz="2200" spc="-4" dirty="0" smtClean="0">
                <a:latin typeface="Arial"/>
                <a:cs typeface="Arial"/>
              </a:rPr>
              <a:t>a</a:t>
            </a:r>
            <a:r>
              <a:rPr sz="2200" dirty="0" smtClean="0">
                <a:latin typeface="Arial"/>
                <a:cs typeface="Arial"/>
              </a:rPr>
              <a:t>r</a:t>
            </a:r>
            <a:r>
              <a:rPr sz="2200" spc="-4" dirty="0" smtClean="0">
                <a:latin typeface="Arial"/>
                <a:cs typeface="Arial"/>
              </a:rPr>
              <a:t>ol</a:t>
            </a:r>
            <a:r>
              <a:rPr sz="2200" dirty="0" smtClean="0">
                <a:latin typeface="Arial"/>
                <a:cs typeface="Arial"/>
              </a:rPr>
              <a:t>e c</a:t>
            </a:r>
            <a:r>
              <a:rPr sz="2200" spc="-4" dirty="0" smtClean="0">
                <a:latin typeface="Arial"/>
                <a:cs typeface="Arial"/>
              </a:rPr>
              <a:t>hia</a:t>
            </a:r>
            <a:r>
              <a:rPr sz="2200" spc="4" dirty="0" smtClean="0">
                <a:latin typeface="Arial"/>
                <a:cs typeface="Arial"/>
              </a:rPr>
              <a:t>v</a:t>
            </a:r>
            <a:r>
              <a:rPr sz="2200" dirty="0" smtClean="0">
                <a:latin typeface="Arial"/>
                <a:cs typeface="Arial"/>
              </a:rPr>
              <a:t>e e n</a:t>
            </a:r>
            <a:r>
              <a:rPr sz="2200" spc="-4" dirty="0" smtClean="0">
                <a:latin typeface="Arial"/>
                <a:cs typeface="Arial"/>
              </a:rPr>
              <a:t>el</a:t>
            </a:r>
            <a:r>
              <a:rPr sz="2200" spc="-8" dirty="0" smtClean="0">
                <a:latin typeface="Arial"/>
                <a:cs typeface="Arial"/>
              </a:rPr>
              <a:t>l</a:t>
            </a:r>
            <a:r>
              <a:rPr sz="2200" dirty="0" smtClean="0">
                <a:latin typeface="Arial"/>
                <a:cs typeface="Arial"/>
              </a:rPr>
              <a:t>e m</a:t>
            </a:r>
            <a:r>
              <a:rPr sz="2200" spc="-4" dirty="0" smtClean="0">
                <a:latin typeface="Arial"/>
                <a:cs typeface="Arial"/>
              </a:rPr>
              <a:t>a</a:t>
            </a:r>
            <a:r>
              <a:rPr sz="2200" dirty="0" smtClean="0">
                <a:latin typeface="Arial"/>
                <a:cs typeface="Arial"/>
              </a:rPr>
              <a:t>p</a:t>
            </a:r>
            <a:r>
              <a:rPr sz="2200" spc="-4" dirty="0" smtClean="0">
                <a:latin typeface="Arial"/>
                <a:cs typeface="Arial"/>
              </a:rPr>
              <a:t>p</a:t>
            </a:r>
            <a:r>
              <a:rPr sz="2200" dirty="0" smtClean="0">
                <a:latin typeface="Arial"/>
                <a:cs typeface="Arial"/>
              </a:rPr>
              <a:t>e </a:t>
            </a:r>
            <a:r>
              <a:rPr sz="2200" spc="8" dirty="0" smtClean="0">
                <a:latin typeface="Arial"/>
                <a:cs typeface="Arial"/>
              </a:rPr>
              <a:t>m</a:t>
            </a:r>
            <a:r>
              <a:rPr sz="2200" spc="-4" dirty="0" smtClean="0">
                <a:latin typeface="Arial"/>
                <a:cs typeface="Arial"/>
              </a:rPr>
              <a:t>ul</a:t>
            </a:r>
            <a:r>
              <a:rPr sz="2200" dirty="0" smtClean="0">
                <a:latin typeface="Arial"/>
                <a:cs typeface="Arial"/>
              </a:rPr>
              <a:t>t</a:t>
            </a:r>
            <a:r>
              <a:rPr sz="2200" spc="-4" dirty="0" smtClean="0">
                <a:latin typeface="Arial"/>
                <a:cs typeface="Arial"/>
              </a:rPr>
              <a:t>i</a:t>
            </a:r>
            <a:r>
              <a:rPr sz="2200" dirty="0" smtClean="0">
                <a:latin typeface="Arial"/>
                <a:cs typeface="Arial"/>
              </a:rPr>
              <a:t>m</a:t>
            </a:r>
            <a:r>
              <a:rPr sz="2200" spc="-4" dirty="0" smtClean="0">
                <a:latin typeface="Arial"/>
                <a:cs typeface="Arial"/>
              </a:rPr>
              <a:t>edial</a:t>
            </a:r>
            <a:r>
              <a:rPr sz="2200" dirty="0" smtClean="0">
                <a:latin typeface="Arial"/>
                <a:cs typeface="Arial"/>
              </a:rPr>
              <a:t>i </a:t>
            </a:r>
            <a:r>
              <a:rPr sz="2200" spc="-4" dirty="0" smtClean="0">
                <a:latin typeface="Arial"/>
                <a:cs typeface="Arial"/>
              </a:rPr>
              <a:t>pe</a:t>
            </a:r>
            <a:r>
              <a:rPr sz="2200" dirty="0" smtClean="0">
                <a:latin typeface="Arial"/>
                <a:cs typeface="Arial"/>
              </a:rPr>
              <a:t>r</a:t>
            </a:r>
            <a:r>
              <a:rPr sz="2200" spc="8" dirty="0" smtClean="0">
                <a:latin typeface="Arial"/>
                <a:cs typeface="Arial"/>
              </a:rPr>
              <a:t> </a:t>
            </a:r>
            <a:r>
              <a:rPr sz="2200" spc="-4" dirty="0" err="1" smtClean="0">
                <a:latin typeface="Arial"/>
                <a:cs typeface="Arial"/>
              </a:rPr>
              <a:t>di</a:t>
            </a:r>
            <a:r>
              <a:rPr sz="2200" spc="-45" dirty="0" err="1" smtClean="0">
                <a:latin typeface="Arial"/>
                <a:cs typeface="Arial"/>
              </a:rPr>
              <a:t>f</a:t>
            </a:r>
            <a:r>
              <a:rPr sz="2200" spc="8" dirty="0" err="1" smtClean="0">
                <a:latin typeface="Arial"/>
                <a:cs typeface="Arial"/>
              </a:rPr>
              <a:t>f</a:t>
            </a:r>
            <a:r>
              <a:rPr sz="2200" spc="-4" dirty="0" err="1" smtClean="0">
                <a:latin typeface="Arial"/>
                <a:cs typeface="Arial"/>
              </a:rPr>
              <a:t>e</a:t>
            </a:r>
            <a:r>
              <a:rPr sz="2200" dirty="0" err="1" smtClean="0">
                <a:latin typeface="Arial"/>
                <a:cs typeface="Arial"/>
              </a:rPr>
              <a:t>re</a:t>
            </a:r>
            <a:r>
              <a:rPr sz="2200" spc="-4" dirty="0" err="1" smtClean="0">
                <a:latin typeface="Arial"/>
                <a:cs typeface="Arial"/>
              </a:rPr>
              <a:t>n</a:t>
            </a:r>
            <a:r>
              <a:rPr sz="2200" dirty="0" err="1" smtClean="0">
                <a:latin typeface="Arial"/>
                <a:cs typeface="Arial"/>
              </a:rPr>
              <a:t>z</a:t>
            </a:r>
            <a:r>
              <a:rPr sz="2200" spc="-8" dirty="0" err="1" smtClean="0">
                <a:latin typeface="Arial"/>
                <a:cs typeface="Arial"/>
              </a:rPr>
              <a:t>i</a:t>
            </a:r>
            <a:r>
              <a:rPr sz="2200" dirty="0" err="1" smtClean="0">
                <a:latin typeface="Arial"/>
                <a:cs typeface="Arial"/>
              </a:rPr>
              <a:t>are</a:t>
            </a:r>
            <a:r>
              <a:rPr lang="it-IT" sz="2200" dirty="0" smtClean="0">
                <a:latin typeface="Arial"/>
                <a:cs typeface="Arial"/>
              </a:rPr>
              <a:t> </a:t>
            </a:r>
            <a:r>
              <a:rPr sz="2200" dirty="0" err="1" smtClean="0">
                <a:latin typeface="Arial"/>
                <a:cs typeface="Arial"/>
              </a:rPr>
              <a:t>d</a:t>
            </a:r>
            <a:r>
              <a:rPr sz="2200" spc="-8" dirty="0" err="1" smtClean="0">
                <a:latin typeface="Arial"/>
                <a:cs typeface="Arial"/>
              </a:rPr>
              <a:t>i</a:t>
            </a:r>
            <a:r>
              <a:rPr sz="2200" dirty="0" err="1" smtClean="0">
                <a:latin typeface="Arial"/>
                <a:cs typeface="Arial"/>
              </a:rPr>
              <a:t>v</a:t>
            </a:r>
            <a:r>
              <a:rPr sz="2200" spc="-4" dirty="0" err="1" smtClean="0">
                <a:latin typeface="Arial"/>
                <a:cs typeface="Arial"/>
              </a:rPr>
              <a:t>e</a:t>
            </a:r>
            <a:r>
              <a:rPr sz="2200" spc="8" dirty="0" err="1" smtClean="0">
                <a:latin typeface="Arial"/>
                <a:cs typeface="Arial"/>
              </a:rPr>
              <a:t>r</a:t>
            </a:r>
            <a:r>
              <a:rPr sz="2200" dirty="0" err="1" smtClean="0">
                <a:latin typeface="Arial"/>
                <a:cs typeface="Arial"/>
              </a:rPr>
              <a:t>si</a:t>
            </a:r>
            <a:r>
              <a:rPr sz="2200" dirty="0" smtClean="0">
                <a:latin typeface="Arial"/>
                <a:cs typeface="Arial"/>
              </a:rPr>
              <a:t> c</a:t>
            </a:r>
            <a:r>
              <a:rPr sz="2200" spc="-4" dirty="0" smtClean="0">
                <a:latin typeface="Arial"/>
                <a:cs typeface="Arial"/>
              </a:rPr>
              <a:t>on</a:t>
            </a:r>
            <a:r>
              <a:rPr sz="2200" spc="8" dirty="0" smtClean="0">
                <a:latin typeface="Arial"/>
                <a:cs typeface="Arial"/>
              </a:rPr>
              <a:t>t</a:t>
            </a:r>
            <a:r>
              <a:rPr sz="2200" spc="-4" dirty="0" smtClean="0">
                <a:latin typeface="Arial"/>
                <a:cs typeface="Arial"/>
              </a:rPr>
              <a:t>enu</a:t>
            </a:r>
            <a:r>
              <a:rPr sz="2200" dirty="0" smtClean="0">
                <a:latin typeface="Arial"/>
                <a:cs typeface="Arial"/>
              </a:rPr>
              <a:t>ti e </a:t>
            </a:r>
            <a:r>
              <a:rPr sz="2200" spc="-8" dirty="0" err="1" smtClean="0">
                <a:latin typeface="Arial"/>
                <a:cs typeface="Arial"/>
              </a:rPr>
              <a:t>l</a:t>
            </a:r>
            <a:r>
              <a:rPr sz="2200" spc="-4" dirty="0" err="1" smtClean="0">
                <a:latin typeface="Arial"/>
                <a:cs typeface="Arial"/>
              </a:rPr>
              <a:t>i</a:t>
            </a:r>
            <a:r>
              <a:rPr sz="2200" dirty="0" err="1" smtClean="0">
                <a:latin typeface="Arial"/>
                <a:cs typeface="Arial"/>
              </a:rPr>
              <a:t>ve</a:t>
            </a:r>
            <a:r>
              <a:rPr sz="2200" spc="-8" dirty="0" err="1" smtClean="0">
                <a:latin typeface="Arial"/>
                <a:cs typeface="Arial"/>
              </a:rPr>
              <a:t>l</a:t>
            </a:r>
            <a:r>
              <a:rPr sz="2200" spc="-4" dirty="0" err="1" smtClean="0">
                <a:latin typeface="Arial"/>
                <a:cs typeface="Arial"/>
              </a:rPr>
              <a:t>l</a:t>
            </a:r>
            <a:r>
              <a:rPr sz="2200" dirty="0" err="1" smtClean="0">
                <a:latin typeface="Arial"/>
                <a:cs typeface="Arial"/>
              </a:rPr>
              <a:t>i</a:t>
            </a:r>
            <a:r>
              <a:rPr sz="2200" dirty="0" smtClean="0">
                <a:latin typeface="Arial"/>
                <a:cs typeface="Arial"/>
              </a:rPr>
              <a:t> </a:t>
            </a:r>
            <a:r>
              <a:rPr sz="2200" spc="-4" dirty="0" err="1" smtClean="0">
                <a:latin typeface="Arial"/>
                <a:cs typeface="Arial"/>
              </a:rPr>
              <a:t>ge</a:t>
            </a:r>
            <a:r>
              <a:rPr sz="2200" spc="8" dirty="0" err="1" smtClean="0">
                <a:latin typeface="Arial"/>
                <a:cs typeface="Arial"/>
              </a:rPr>
              <a:t>r</a:t>
            </a:r>
            <a:r>
              <a:rPr sz="2200" spc="-4" dirty="0" err="1" smtClean="0">
                <a:latin typeface="Arial"/>
                <a:cs typeface="Arial"/>
              </a:rPr>
              <a:t>a</a:t>
            </a:r>
            <a:r>
              <a:rPr sz="2200" spc="8" dirty="0" err="1" smtClean="0">
                <a:latin typeface="Arial"/>
                <a:cs typeface="Arial"/>
              </a:rPr>
              <a:t>r</a:t>
            </a:r>
            <a:r>
              <a:rPr sz="2200" dirty="0" err="1" smtClean="0">
                <a:latin typeface="Arial"/>
                <a:cs typeface="Arial"/>
              </a:rPr>
              <a:t>c</a:t>
            </a:r>
            <a:r>
              <a:rPr sz="2200" spc="-4" dirty="0" err="1" smtClean="0">
                <a:latin typeface="Arial"/>
                <a:cs typeface="Arial"/>
              </a:rPr>
              <a:t>hi</a:t>
            </a:r>
            <a:r>
              <a:rPr sz="2200" spc="-8" dirty="0" err="1" smtClean="0">
                <a:latin typeface="Arial"/>
                <a:cs typeface="Arial"/>
              </a:rPr>
              <a:t>c</a:t>
            </a:r>
            <a:r>
              <a:rPr sz="2200" dirty="0" err="1" smtClean="0">
                <a:latin typeface="Arial"/>
                <a:cs typeface="Arial"/>
              </a:rPr>
              <a:t>i</a:t>
            </a:r>
            <a:endParaRPr lang="it-IT" sz="2200" dirty="0" smtClean="0">
              <a:latin typeface="Arial"/>
              <a:cs typeface="Arial"/>
            </a:endParaRPr>
          </a:p>
          <a:p>
            <a:pPr marL="11520" marR="36169">
              <a:lnSpc>
                <a:spcPts val="2399"/>
              </a:lnSpc>
            </a:pPr>
            <a:endParaRPr lang="it-IT" sz="2200" dirty="0">
              <a:latin typeface="Arial"/>
              <a:cs typeface="Arial"/>
            </a:endParaRPr>
          </a:p>
          <a:p>
            <a:pPr marL="11520" marR="36169">
              <a:lnSpc>
                <a:spcPts val="2399"/>
              </a:lnSpc>
            </a:pPr>
            <a:endParaRPr sz="22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506049" y="2357682"/>
            <a:ext cx="125897" cy="29967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2318"/>
              </a:lnSpc>
              <a:spcBef>
                <a:spcPts val="115"/>
              </a:spcBef>
            </a:pPr>
            <a:r>
              <a:rPr sz="2200" dirty="0" smtClean="0">
                <a:latin typeface="Arial"/>
                <a:cs typeface="Arial"/>
              </a:rPr>
              <a:t>i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528989" y="3283224"/>
            <a:ext cx="125897" cy="29967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2318"/>
              </a:lnSpc>
              <a:spcBef>
                <a:spcPts val="115"/>
              </a:spcBef>
            </a:pPr>
            <a:r>
              <a:rPr sz="2200" dirty="0" smtClean="0">
                <a:latin typeface="Arial"/>
                <a:cs typeface="Arial"/>
              </a:rPr>
              <a:t>i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244921" y="4825443"/>
            <a:ext cx="6554788" cy="148387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 marR="12391">
              <a:lnSpc>
                <a:spcPts val="2318"/>
              </a:lnSpc>
              <a:spcBef>
                <a:spcPts val="115"/>
              </a:spcBef>
            </a:pPr>
            <a:r>
              <a:rPr sz="2200" dirty="0" smtClean="0">
                <a:latin typeface="Arial"/>
                <a:cs typeface="Arial"/>
              </a:rPr>
              <a:t>• s</a:t>
            </a:r>
            <a:r>
              <a:rPr sz="2200" spc="8" dirty="0" smtClean="0">
                <a:latin typeface="Arial"/>
                <a:cs typeface="Arial"/>
              </a:rPr>
              <a:t>f</a:t>
            </a:r>
            <a:r>
              <a:rPr sz="2200" dirty="0" smtClean="0">
                <a:latin typeface="Arial"/>
                <a:cs typeface="Arial"/>
              </a:rPr>
              <a:t>r</a:t>
            </a:r>
            <a:r>
              <a:rPr sz="2200" spc="-4" dirty="0" smtClean="0">
                <a:latin typeface="Arial"/>
                <a:cs typeface="Arial"/>
              </a:rPr>
              <a:t>u</a:t>
            </a:r>
            <a:r>
              <a:rPr sz="2200" dirty="0" smtClean="0">
                <a:latin typeface="Arial"/>
                <a:cs typeface="Arial"/>
              </a:rPr>
              <a:t>t</a:t>
            </a:r>
            <a:r>
              <a:rPr sz="2200" spc="8" dirty="0" smtClean="0">
                <a:latin typeface="Arial"/>
                <a:cs typeface="Arial"/>
              </a:rPr>
              <a:t>t</a:t>
            </a:r>
            <a:r>
              <a:rPr sz="2200" spc="-4" dirty="0" smtClean="0">
                <a:latin typeface="Arial"/>
                <a:cs typeface="Arial"/>
              </a:rPr>
              <a:t>a</a:t>
            </a:r>
            <a:r>
              <a:rPr sz="2200" dirty="0" smtClean="0">
                <a:latin typeface="Arial"/>
                <a:cs typeface="Arial"/>
              </a:rPr>
              <a:t>re </a:t>
            </a:r>
            <a:r>
              <a:rPr sz="2200" spc="-4" dirty="0" smtClean="0">
                <a:latin typeface="Arial"/>
                <a:cs typeface="Arial"/>
              </a:rPr>
              <a:t>gl</a:t>
            </a:r>
            <a:r>
              <a:rPr sz="2200" dirty="0" smtClean="0">
                <a:latin typeface="Arial"/>
                <a:cs typeface="Arial"/>
              </a:rPr>
              <a:t>i </a:t>
            </a:r>
            <a:r>
              <a:rPr sz="2200" spc="-8" dirty="0" smtClean="0">
                <a:latin typeface="Arial"/>
                <a:cs typeface="Arial"/>
              </a:rPr>
              <a:t>i</a:t>
            </a:r>
            <a:r>
              <a:rPr sz="2200" dirty="0" smtClean="0">
                <a:latin typeface="Arial"/>
                <a:cs typeface="Arial"/>
              </a:rPr>
              <a:t>n</a:t>
            </a:r>
            <a:r>
              <a:rPr sz="2200" spc="-4" dirty="0" smtClean="0">
                <a:latin typeface="Arial"/>
                <a:cs typeface="Arial"/>
              </a:rPr>
              <a:t>di</a:t>
            </a:r>
            <a:r>
              <a:rPr sz="2200" dirty="0" smtClean="0">
                <a:latin typeface="Arial"/>
                <a:cs typeface="Arial"/>
              </a:rPr>
              <a:t>ci t</a:t>
            </a:r>
            <a:r>
              <a:rPr sz="2200" spc="-4" dirty="0" smtClean="0">
                <a:latin typeface="Arial"/>
                <a:cs typeface="Arial"/>
              </a:rPr>
              <a:t>e</a:t>
            </a:r>
            <a:r>
              <a:rPr sz="2200" dirty="0" smtClean="0">
                <a:latin typeface="Arial"/>
                <a:cs typeface="Arial"/>
              </a:rPr>
              <a:t>st</a:t>
            </a:r>
            <a:r>
              <a:rPr sz="2200" spc="-4" dirty="0" smtClean="0">
                <a:latin typeface="Arial"/>
                <a:cs typeface="Arial"/>
              </a:rPr>
              <a:t>u</a:t>
            </a:r>
            <a:r>
              <a:rPr sz="2200" dirty="0" smtClean="0">
                <a:latin typeface="Arial"/>
                <a:cs typeface="Arial"/>
              </a:rPr>
              <a:t>a</a:t>
            </a:r>
            <a:r>
              <a:rPr sz="2200" spc="-4" dirty="0" smtClean="0">
                <a:latin typeface="Arial"/>
                <a:cs typeface="Arial"/>
              </a:rPr>
              <a:t>l</a:t>
            </a:r>
            <a:r>
              <a:rPr sz="2200" dirty="0" smtClean="0">
                <a:latin typeface="Arial"/>
                <a:cs typeface="Arial"/>
              </a:rPr>
              <a:t>i</a:t>
            </a:r>
            <a:r>
              <a:rPr sz="2200" spc="-8" dirty="0" smtClean="0">
                <a:latin typeface="Arial"/>
                <a:cs typeface="Arial"/>
              </a:rPr>
              <a:t> </a:t>
            </a:r>
            <a:r>
              <a:rPr sz="2200" dirty="0" smtClean="0">
                <a:latin typeface="Arial"/>
                <a:cs typeface="Arial"/>
              </a:rPr>
              <a:t>pr</a:t>
            </a:r>
            <a:r>
              <a:rPr sz="2200" spc="-4" dirty="0" smtClean="0">
                <a:latin typeface="Arial"/>
                <a:cs typeface="Arial"/>
              </a:rPr>
              <a:t>i</a:t>
            </a:r>
            <a:r>
              <a:rPr sz="2200" dirty="0" smtClean="0">
                <a:latin typeface="Arial"/>
                <a:cs typeface="Arial"/>
              </a:rPr>
              <a:t>ma </a:t>
            </a:r>
            <a:r>
              <a:rPr sz="2200" spc="-4" dirty="0" smtClean="0">
                <a:latin typeface="Arial"/>
                <a:cs typeface="Arial"/>
              </a:rPr>
              <a:t>d</a:t>
            </a:r>
            <a:r>
              <a:rPr sz="2200" dirty="0" smtClean="0">
                <a:latin typeface="Arial"/>
                <a:cs typeface="Arial"/>
              </a:rPr>
              <a:t>i </a:t>
            </a:r>
            <a:r>
              <a:rPr sz="2200" spc="-4" dirty="0" smtClean="0">
                <a:latin typeface="Arial"/>
                <a:cs typeface="Arial"/>
              </a:rPr>
              <a:t>legg</a:t>
            </a:r>
            <a:r>
              <a:rPr sz="2200" dirty="0" smtClean="0">
                <a:latin typeface="Arial"/>
                <a:cs typeface="Arial"/>
              </a:rPr>
              <a:t>ere </a:t>
            </a:r>
            <a:r>
              <a:rPr sz="2200" spc="-4" dirty="0" err="1" smtClean="0">
                <a:latin typeface="Arial"/>
                <a:cs typeface="Arial"/>
              </a:rPr>
              <a:t>i</a:t>
            </a:r>
            <a:r>
              <a:rPr sz="2200" dirty="0" err="1" smtClean="0">
                <a:latin typeface="Arial"/>
                <a:cs typeface="Arial"/>
              </a:rPr>
              <a:t>l</a:t>
            </a:r>
            <a:r>
              <a:rPr sz="2200" dirty="0" smtClean="0">
                <a:latin typeface="Arial"/>
                <a:cs typeface="Arial"/>
              </a:rPr>
              <a:t> </a:t>
            </a:r>
            <a:r>
              <a:rPr sz="2200" dirty="0" err="1" smtClean="0">
                <a:latin typeface="Arial"/>
                <a:cs typeface="Arial"/>
              </a:rPr>
              <a:t>c</a:t>
            </a:r>
            <a:r>
              <a:rPr sz="2200" spc="-4" dirty="0" err="1" smtClean="0">
                <a:latin typeface="Arial"/>
                <a:cs typeface="Arial"/>
              </a:rPr>
              <a:t>api</a:t>
            </a:r>
            <a:r>
              <a:rPr sz="2200" dirty="0" err="1" smtClean="0">
                <a:latin typeface="Arial"/>
                <a:cs typeface="Arial"/>
              </a:rPr>
              <a:t>to</a:t>
            </a:r>
            <a:r>
              <a:rPr sz="2200" spc="-4" dirty="0" err="1" smtClean="0">
                <a:latin typeface="Arial"/>
                <a:cs typeface="Arial"/>
              </a:rPr>
              <a:t>l</a:t>
            </a:r>
            <a:r>
              <a:rPr sz="2200" dirty="0" err="1" smtClean="0">
                <a:latin typeface="Arial"/>
                <a:cs typeface="Arial"/>
              </a:rPr>
              <a:t>o</a:t>
            </a:r>
            <a:r>
              <a:rPr lang="it-IT" sz="2200" dirty="0" smtClean="0">
                <a:latin typeface="Arial"/>
                <a:cs typeface="Arial"/>
              </a:rPr>
              <a:t> </a:t>
            </a:r>
            <a:r>
              <a:rPr sz="3300" baseline="-1207" dirty="0" err="1" smtClean="0">
                <a:latin typeface="Arial"/>
                <a:cs typeface="Arial"/>
              </a:rPr>
              <a:t>di</a:t>
            </a:r>
            <a:r>
              <a:rPr sz="3300" spc="-8" baseline="-1207" dirty="0" smtClean="0">
                <a:latin typeface="Arial"/>
                <a:cs typeface="Arial"/>
              </a:rPr>
              <a:t> </a:t>
            </a:r>
            <a:r>
              <a:rPr sz="3300" baseline="-1207" dirty="0" smtClean="0">
                <a:latin typeface="Arial"/>
                <a:cs typeface="Arial"/>
              </a:rPr>
              <a:t>un </a:t>
            </a:r>
            <a:r>
              <a:rPr sz="3300" spc="-4" baseline="-1207" dirty="0" err="1" smtClean="0">
                <a:latin typeface="Arial"/>
                <a:cs typeface="Arial"/>
              </a:rPr>
              <a:t>lib</a:t>
            </a:r>
            <a:r>
              <a:rPr sz="3300" baseline="-1207" dirty="0" err="1" smtClean="0">
                <a:latin typeface="Arial"/>
                <a:cs typeface="Arial"/>
              </a:rPr>
              <a:t>ro</a:t>
            </a:r>
            <a:endParaRPr lang="it-IT" sz="3300" baseline="-1207" dirty="0" smtClean="0">
              <a:latin typeface="Arial"/>
              <a:cs typeface="Arial"/>
            </a:endParaRPr>
          </a:p>
          <a:p>
            <a:pPr marL="11520" marR="36169">
              <a:lnSpc>
                <a:spcPts val="2422"/>
              </a:lnSpc>
              <a:spcBef>
                <a:spcPts val="5"/>
              </a:spcBef>
            </a:pPr>
            <a:endParaRPr sz="2200" dirty="0">
              <a:latin typeface="Arial"/>
              <a:cs typeface="Arial"/>
            </a:endParaRPr>
          </a:p>
          <a:p>
            <a:pPr marL="11520">
              <a:lnSpc>
                <a:spcPts val="2431"/>
              </a:lnSpc>
              <a:spcBef>
                <a:spcPts val="23"/>
              </a:spcBef>
            </a:pPr>
            <a:r>
              <a:rPr sz="2200" dirty="0" smtClean="0">
                <a:latin typeface="Arial"/>
                <a:cs typeface="Arial"/>
              </a:rPr>
              <a:t>• c</a:t>
            </a:r>
            <a:r>
              <a:rPr sz="2200" spc="8" dirty="0" smtClean="0">
                <a:latin typeface="Arial"/>
                <a:cs typeface="Arial"/>
              </a:rPr>
              <a:t>r</a:t>
            </a:r>
            <a:r>
              <a:rPr sz="2200" spc="-4" dirty="0" smtClean="0">
                <a:latin typeface="Arial"/>
                <a:cs typeface="Arial"/>
              </a:rPr>
              <a:t>ea</a:t>
            </a:r>
            <a:r>
              <a:rPr sz="2200" spc="8" dirty="0" smtClean="0">
                <a:latin typeface="Arial"/>
                <a:cs typeface="Arial"/>
              </a:rPr>
              <a:t>r</a:t>
            </a:r>
            <a:r>
              <a:rPr sz="2200" dirty="0" smtClean="0">
                <a:latin typeface="Arial"/>
                <a:cs typeface="Arial"/>
              </a:rPr>
              <a:t>e </a:t>
            </a:r>
            <a:r>
              <a:rPr sz="2200" spc="-4" dirty="0" smtClean="0">
                <a:latin typeface="Arial"/>
                <a:cs typeface="Arial"/>
              </a:rPr>
              <a:t>i</a:t>
            </a:r>
            <a:r>
              <a:rPr sz="2200" dirty="0" smtClean="0">
                <a:latin typeface="Arial"/>
                <a:cs typeface="Arial"/>
              </a:rPr>
              <a:t>m</a:t>
            </a:r>
            <a:r>
              <a:rPr sz="2200" spc="8" dirty="0" smtClean="0">
                <a:latin typeface="Arial"/>
                <a:cs typeface="Arial"/>
              </a:rPr>
              <a:t>m</a:t>
            </a:r>
            <a:r>
              <a:rPr sz="2200" spc="-4" dirty="0" smtClean="0">
                <a:latin typeface="Arial"/>
                <a:cs typeface="Arial"/>
              </a:rPr>
              <a:t>agin</a:t>
            </a:r>
            <a:r>
              <a:rPr sz="2200" dirty="0" smtClean="0">
                <a:latin typeface="Arial"/>
                <a:cs typeface="Arial"/>
              </a:rPr>
              <a:t>i me</a:t>
            </a:r>
            <a:r>
              <a:rPr sz="2200" spc="-4" dirty="0" smtClean="0">
                <a:latin typeface="Arial"/>
                <a:cs typeface="Arial"/>
              </a:rPr>
              <a:t>n</a:t>
            </a:r>
            <a:r>
              <a:rPr sz="2200" dirty="0" smtClean="0">
                <a:latin typeface="Arial"/>
                <a:cs typeface="Arial"/>
              </a:rPr>
              <a:t>t</a:t>
            </a:r>
            <a:r>
              <a:rPr sz="2200" spc="-4" dirty="0" smtClean="0">
                <a:latin typeface="Arial"/>
                <a:cs typeface="Arial"/>
              </a:rPr>
              <a:t>al</a:t>
            </a:r>
            <a:r>
              <a:rPr sz="2200" dirty="0" smtClean="0">
                <a:latin typeface="Arial"/>
                <a:cs typeface="Arial"/>
              </a:rPr>
              <a:t>i </a:t>
            </a:r>
            <a:r>
              <a:rPr sz="2200" spc="-4" dirty="0" smtClean="0">
                <a:latin typeface="Arial"/>
                <a:cs typeface="Arial"/>
              </a:rPr>
              <a:t>d</a:t>
            </a:r>
            <a:r>
              <a:rPr sz="2200" dirty="0" smtClean="0">
                <a:latin typeface="Arial"/>
                <a:cs typeface="Arial"/>
              </a:rPr>
              <a:t>i c</a:t>
            </a:r>
            <a:r>
              <a:rPr sz="2200" spc="-4" dirty="0" smtClean="0">
                <a:latin typeface="Arial"/>
                <a:cs typeface="Arial"/>
              </a:rPr>
              <a:t>i</a:t>
            </a:r>
            <a:r>
              <a:rPr sz="2200" dirty="0" smtClean="0">
                <a:latin typeface="Arial"/>
                <a:cs typeface="Arial"/>
              </a:rPr>
              <a:t>ò che v</a:t>
            </a:r>
            <a:r>
              <a:rPr sz="2200" spc="-4" dirty="0" smtClean="0">
                <a:latin typeface="Arial"/>
                <a:cs typeface="Arial"/>
              </a:rPr>
              <a:t>ien</a:t>
            </a:r>
            <a:r>
              <a:rPr sz="2200" dirty="0" smtClean="0">
                <a:latin typeface="Arial"/>
                <a:cs typeface="Arial"/>
              </a:rPr>
              <a:t>e </a:t>
            </a:r>
            <a:r>
              <a:rPr sz="2200" spc="-4" dirty="0" smtClean="0">
                <a:latin typeface="Arial"/>
                <a:cs typeface="Arial"/>
              </a:rPr>
              <a:t>a</a:t>
            </a:r>
            <a:r>
              <a:rPr sz="2200" dirty="0" smtClean="0">
                <a:latin typeface="Arial"/>
                <a:cs typeface="Arial"/>
              </a:rPr>
              <a:t>sc</a:t>
            </a:r>
            <a:r>
              <a:rPr sz="2200" spc="-4" dirty="0" smtClean="0">
                <a:latin typeface="Arial"/>
                <a:cs typeface="Arial"/>
              </a:rPr>
              <a:t>ol</a:t>
            </a:r>
            <a:r>
              <a:rPr sz="2200" dirty="0" smtClean="0">
                <a:latin typeface="Arial"/>
                <a:cs typeface="Arial"/>
              </a:rPr>
              <a:t>t</a:t>
            </a:r>
            <a:r>
              <a:rPr sz="2200" spc="-4" dirty="0" smtClean="0">
                <a:latin typeface="Arial"/>
                <a:cs typeface="Arial"/>
              </a:rPr>
              <a:t>a</a:t>
            </a:r>
            <a:r>
              <a:rPr sz="2200" dirty="0" smtClean="0">
                <a:latin typeface="Arial"/>
                <a:cs typeface="Arial"/>
              </a:rPr>
              <a:t>to o </a:t>
            </a:r>
            <a:r>
              <a:rPr sz="2200" spc="-4" dirty="0" smtClean="0">
                <a:latin typeface="Arial"/>
                <a:cs typeface="Arial"/>
              </a:rPr>
              <a:t>le</a:t>
            </a:r>
            <a:r>
              <a:rPr sz="2200" dirty="0" smtClean="0">
                <a:latin typeface="Arial"/>
                <a:cs typeface="Arial"/>
              </a:rPr>
              <a:t>t</a:t>
            </a:r>
            <a:r>
              <a:rPr sz="2200" spc="8" dirty="0" smtClean="0">
                <a:latin typeface="Arial"/>
                <a:cs typeface="Arial"/>
              </a:rPr>
              <a:t>t</a:t>
            </a:r>
            <a:r>
              <a:rPr sz="2200" spc="-4" dirty="0" smtClean="0">
                <a:latin typeface="Arial"/>
                <a:cs typeface="Arial"/>
              </a:rPr>
              <a:t>o</a:t>
            </a:r>
            <a:r>
              <a:rPr sz="2200" dirty="0" smtClean="0">
                <a:latin typeface="Arial"/>
                <a:cs typeface="Arial"/>
              </a:rPr>
              <a:t>, </a:t>
            </a:r>
            <a:r>
              <a:rPr sz="2200" spc="-4" dirty="0" smtClean="0">
                <a:latin typeface="Arial"/>
                <a:cs typeface="Arial"/>
              </a:rPr>
              <a:t>u</a:t>
            </a:r>
            <a:r>
              <a:rPr sz="2200" spc="8" dirty="0" smtClean="0">
                <a:latin typeface="Arial"/>
                <a:cs typeface="Arial"/>
              </a:rPr>
              <a:t>t</a:t>
            </a:r>
            <a:r>
              <a:rPr sz="2200" spc="-4" dirty="0" smtClean="0">
                <a:latin typeface="Arial"/>
                <a:cs typeface="Arial"/>
              </a:rPr>
              <a:t>i</a:t>
            </a:r>
            <a:r>
              <a:rPr sz="2200" spc="-8" dirty="0" smtClean="0">
                <a:latin typeface="Arial"/>
                <a:cs typeface="Arial"/>
              </a:rPr>
              <a:t>l</a:t>
            </a:r>
            <a:r>
              <a:rPr sz="2200" dirty="0" smtClean="0">
                <a:latin typeface="Arial"/>
                <a:cs typeface="Arial"/>
              </a:rPr>
              <a:t>i p</a:t>
            </a:r>
            <a:r>
              <a:rPr sz="2200" spc="-4" dirty="0" smtClean="0">
                <a:latin typeface="Arial"/>
                <a:cs typeface="Arial"/>
              </a:rPr>
              <a:t>o</a:t>
            </a:r>
            <a:r>
              <a:rPr sz="2200" dirty="0" smtClean="0">
                <a:latin typeface="Arial"/>
                <a:cs typeface="Arial"/>
              </a:rPr>
              <a:t>i </a:t>
            </a:r>
            <a:r>
              <a:rPr sz="2200" spc="-4" dirty="0" smtClean="0">
                <a:latin typeface="Arial"/>
                <a:cs typeface="Arial"/>
              </a:rPr>
              <a:t>pe</a:t>
            </a:r>
            <a:r>
              <a:rPr sz="2200" dirty="0" smtClean="0">
                <a:latin typeface="Arial"/>
                <a:cs typeface="Arial"/>
              </a:rPr>
              <a:t>r</a:t>
            </a:r>
            <a:r>
              <a:rPr sz="2200" spc="8" dirty="0" smtClean="0">
                <a:latin typeface="Arial"/>
                <a:cs typeface="Arial"/>
              </a:rPr>
              <a:t> </a:t>
            </a:r>
            <a:r>
              <a:rPr sz="2200" spc="-4" dirty="0" smtClean="0">
                <a:latin typeface="Arial"/>
                <a:cs typeface="Arial"/>
              </a:rPr>
              <a:t>i</a:t>
            </a:r>
            <a:r>
              <a:rPr sz="2200" dirty="0" smtClean="0">
                <a:latin typeface="Arial"/>
                <a:cs typeface="Arial"/>
              </a:rPr>
              <a:t>l</a:t>
            </a:r>
            <a:r>
              <a:rPr sz="2200" spc="-8" dirty="0" smtClean="0">
                <a:latin typeface="Arial"/>
                <a:cs typeface="Arial"/>
              </a:rPr>
              <a:t> </a:t>
            </a:r>
            <a:r>
              <a:rPr sz="2200" spc="8" dirty="0" smtClean="0">
                <a:latin typeface="Arial"/>
                <a:cs typeface="Arial"/>
              </a:rPr>
              <a:t>r</a:t>
            </a:r>
            <a:r>
              <a:rPr sz="2200" spc="-4" dirty="0" smtClean="0">
                <a:latin typeface="Arial"/>
                <a:cs typeface="Arial"/>
              </a:rPr>
              <a:t>e</a:t>
            </a:r>
            <a:r>
              <a:rPr sz="2200" dirty="0" smtClean="0">
                <a:latin typeface="Arial"/>
                <a:cs typeface="Arial"/>
              </a:rPr>
              <a:t>c</a:t>
            </a:r>
            <a:r>
              <a:rPr sz="2200" spc="-4" dirty="0" smtClean="0">
                <a:latin typeface="Arial"/>
                <a:cs typeface="Arial"/>
              </a:rPr>
              <a:t>u</a:t>
            </a:r>
            <a:r>
              <a:rPr sz="2200" dirty="0" smtClean="0">
                <a:latin typeface="Arial"/>
                <a:cs typeface="Arial"/>
              </a:rPr>
              <a:t>p</a:t>
            </a:r>
            <a:r>
              <a:rPr sz="2200" spc="-4" dirty="0" smtClean="0">
                <a:latin typeface="Arial"/>
                <a:cs typeface="Arial"/>
              </a:rPr>
              <a:t>e</a:t>
            </a:r>
            <a:r>
              <a:rPr sz="2200" dirty="0" smtClean="0">
                <a:latin typeface="Arial"/>
                <a:cs typeface="Arial"/>
              </a:rPr>
              <a:t>ro</a:t>
            </a:r>
            <a:r>
              <a:rPr sz="2200" spc="4" dirty="0" smtClean="0">
                <a:latin typeface="Arial"/>
                <a:cs typeface="Arial"/>
              </a:rPr>
              <a:t> </a:t>
            </a:r>
            <a:r>
              <a:rPr sz="2200" spc="-4" dirty="0" smtClean="0">
                <a:latin typeface="Arial"/>
                <a:cs typeface="Arial"/>
              </a:rPr>
              <a:t>de</a:t>
            </a:r>
            <a:r>
              <a:rPr sz="2200" dirty="0" smtClean="0">
                <a:latin typeface="Arial"/>
                <a:cs typeface="Arial"/>
              </a:rPr>
              <a:t>i c</a:t>
            </a:r>
            <a:r>
              <a:rPr sz="2200" spc="-4" dirty="0" smtClean="0">
                <a:latin typeface="Arial"/>
                <a:cs typeface="Arial"/>
              </a:rPr>
              <a:t>on</a:t>
            </a:r>
            <a:r>
              <a:rPr sz="2200" spc="8" dirty="0" smtClean="0">
                <a:latin typeface="Arial"/>
                <a:cs typeface="Arial"/>
              </a:rPr>
              <a:t>t</a:t>
            </a:r>
            <a:r>
              <a:rPr sz="2200" spc="-4" dirty="0" smtClean="0">
                <a:latin typeface="Arial"/>
                <a:cs typeface="Arial"/>
              </a:rPr>
              <a:t>enu</a:t>
            </a:r>
            <a:r>
              <a:rPr sz="2200" dirty="0" smtClean="0">
                <a:latin typeface="Arial"/>
                <a:cs typeface="Arial"/>
              </a:rPr>
              <a:t>ti</a:t>
            </a:r>
            <a:endParaRPr sz="2200" dirty="0">
              <a:latin typeface="Arial"/>
              <a:cs typeface="Arial"/>
            </a:endParaRPr>
          </a:p>
          <a:p>
            <a:pPr marL="11520" marR="36169">
              <a:lnSpc>
                <a:spcPts val="2005"/>
              </a:lnSpc>
            </a:pPr>
            <a:r>
              <a:rPr dirty="0" smtClean="0">
                <a:latin typeface="Arial"/>
                <a:cs typeface="Arial"/>
              </a:rPr>
              <a:t>…</a:t>
            </a:r>
            <a:endParaRPr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/>
          <p:nvPr/>
        </p:nvSpPr>
        <p:spPr>
          <a:xfrm>
            <a:off x="0" y="-1151"/>
            <a:ext cx="9140545" cy="686145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14785" y="918006"/>
            <a:ext cx="521637" cy="53019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4173"/>
              </a:lnSpc>
              <a:spcBef>
                <a:spcPts val="209"/>
              </a:spcBef>
            </a:pPr>
            <a:r>
              <a:rPr sz="4000" dirty="0" smtClean="0">
                <a:solidFill>
                  <a:srgbClr val="FF9933"/>
                </a:solidFill>
                <a:latin typeface="Arial"/>
                <a:cs typeface="Arial"/>
              </a:rPr>
              <a:t>3.</a:t>
            </a:r>
            <a:endParaRPr sz="4000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677244" y="918006"/>
            <a:ext cx="1086209" cy="53019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4173"/>
              </a:lnSpc>
              <a:spcBef>
                <a:spcPts val="209"/>
              </a:spcBef>
            </a:pPr>
            <a:r>
              <a:rPr sz="4000" dirty="0" smtClean="0">
                <a:solidFill>
                  <a:srgbClr val="FF9933"/>
                </a:solidFill>
                <a:latin typeface="Arial"/>
                <a:cs typeface="Arial"/>
              </a:rPr>
              <a:t>S</a:t>
            </a:r>
            <a:r>
              <a:rPr sz="4000" spc="4" dirty="0" smtClean="0">
                <a:solidFill>
                  <a:srgbClr val="FF9933"/>
                </a:solidFill>
                <a:latin typeface="Arial"/>
                <a:cs typeface="Arial"/>
              </a:rPr>
              <a:t>t</a:t>
            </a:r>
            <a:r>
              <a:rPr sz="4000" dirty="0" smtClean="0">
                <a:solidFill>
                  <a:srgbClr val="FF9933"/>
                </a:solidFill>
                <a:latin typeface="Arial"/>
                <a:cs typeface="Arial"/>
              </a:rPr>
              <a:t>i</a:t>
            </a:r>
            <a:r>
              <a:rPr sz="4000" spc="4" dirty="0" smtClean="0">
                <a:solidFill>
                  <a:srgbClr val="FF9933"/>
                </a:solidFill>
                <a:latin typeface="Arial"/>
                <a:cs typeface="Arial"/>
              </a:rPr>
              <a:t>l</a:t>
            </a:r>
            <a:r>
              <a:rPr sz="4000" dirty="0" smtClean="0">
                <a:solidFill>
                  <a:srgbClr val="FF9933"/>
                </a:solidFill>
                <a:latin typeface="Arial"/>
                <a:cs typeface="Arial"/>
              </a:rPr>
              <a:t>e</a:t>
            </a:r>
            <a:endParaRPr sz="40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804696" y="918006"/>
            <a:ext cx="1564553" cy="53019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4173"/>
              </a:lnSpc>
              <a:spcBef>
                <a:spcPts val="209"/>
              </a:spcBef>
            </a:pPr>
            <a:r>
              <a:rPr sz="4000" dirty="0" smtClean="0">
                <a:solidFill>
                  <a:srgbClr val="FF9933"/>
                </a:solidFill>
                <a:latin typeface="Arial"/>
                <a:cs typeface="Arial"/>
              </a:rPr>
              <a:t>uditi</a:t>
            </a:r>
            <a:r>
              <a:rPr sz="4000" spc="4" dirty="0" smtClean="0">
                <a:solidFill>
                  <a:srgbClr val="FF9933"/>
                </a:solidFill>
                <a:latin typeface="Arial"/>
                <a:cs typeface="Arial"/>
              </a:rPr>
              <a:t>v</a:t>
            </a:r>
            <a:r>
              <a:rPr sz="4000" dirty="0" smtClean="0">
                <a:solidFill>
                  <a:srgbClr val="FF9933"/>
                </a:solidFill>
                <a:latin typeface="Arial"/>
                <a:cs typeface="Arial"/>
              </a:rPr>
              <a:t>o</a:t>
            </a:r>
            <a:endParaRPr sz="40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14784" y="1460955"/>
            <a:ext cx="7489664" cy="27650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 marR="36169">
              <a:lnSpc>
                <a:spcPts val="2318"/>
              </a:lnSpc>
              <a:spcBef>
                <a:spcPts val="115"/>
              </a:spcBef>
            </a:pPr>
            <a:r>
              <a:rPr sz="2200" i="1" dirty="0" smtClean="0">
                <a:latin typeface="Arial"/>
                <a:cs typeface="Arial"/>
              </a:rPr>
              <a:t>Str</a:t>
            </a:r>
            <a:r>
              <a:rPr sz="2200" i="1" spc="-4" dirty="0" smtClean="0">
                <a:latin typeface="Arial"/>
                <a:cs typeface="Arial"/>
              </a:rPr>
              <a:t>a</a:t>
            </a:r>
            <a:r>
              <a:rPr sz="2200" i="1" spc="8" dirty="0" smtClean="0">
                <a:latin typeface="Arial"/>
                <a:cs typeface="Arial"/>
              </a:rPr>
              <a:t>t</a:t>
            </a:r>
            <a:r>
              <a:rPr sz="2200" i="1" spc="-4" dirty="0" smtClean="0">
                <a:latin typeface="Arial"/>
                <a:cs typeface="Arial"/>
              </a:rPr>
              <a:t>egi</a:t>
            </a:r>
            <a:r>
              <a:rPr sz="2200" i="1" dirty="0" smtClean="0">
                <a:latin typeface="Arial"/>
                <a:cs typeface="Arial"/>
              </a:rPr>
              <a:t>e s</a:t>
            </a:r>
            <a:r>
              <a:rPr sz="2200" i="1" spc="-4" dirty="0" smtClean="0">
                <a:latin typeface="Arial"/>
                <a:cs typeface="Arial"/>
              </a:rPr>
              <a:t>u</a:t>
            </a:r>
            <a:r>
              <a:rPr sz="2200" i="1" dirty="0" smtClean="0">
                <a:latin typeface="Arial"/>
                <a:cs typeface="Arial"/>
              </a:rPr>
              <a:t>g</a:t>
            </a:r>
            <a:r>
              <a:rPr sz="2200" i="1" spc="-4" dirty="0" smtClean="0">
                <a:latin typeface="Arial"/>
                <a:cs typeface="Arial"/>
              </a:rPr>
              <a:t>ge</a:t>
            </a:r>
            <a:r>
              <a:rPr sz="2200" i="1" dirty="0" smtClean="0">
                <a:latin typeface="Arial"/>
                <a:cs typeface="Arial"/>
              </a:rPr>
              <a:t>r</a:t>
            </a:r>
            <a:r>
              <a:rPr sz="2200" i="1" spc="-4" dirty="0" smtClean="0">
                <a:latin typeface="Arial"/>
                <a:cs typeface="Arial"/>
              </a:rPr>
              <a:t>i</a:t>
            </a:r>
            <a:r>
              <a:rPr sz="2200" i="1" dirty="0" smtClean="0">
                <a:latin typeface="Arial"/>
                <a:cs typeface="Arial"/>
              </a:rPr>
              <a:t>te:</a:t>
            </a:r>
            <a:endParaRPr sz="2200" dirty="0">
              <a:latin typeface="Arial"/>
              <a:cs typeface="Arial"/>
            </a:endParaRPr>
          </a:p>
          <a:p>
            <a:pPr marL="11520" marR="36169">
              <a:lnSpc>
                <a:spcPts val="2413"/>
              </a:lnSpc>
              <a:spcBef>
                <a:spcPts val="5"/>
              </a:spcBef>
            </a:pPr>
            <a:r>
              <a:rPr sz="2200" dirty="0" smtClean="0">
                <a:latin typeface="Arial"/>
                <a:cs typeface="Arial"/>
              </a:rPr>
              <a:t>• </a:t>
            </a:r>
            <a:r>
              <a:rPr sz="2200" spc="-4" dirty="0" smtClean="0">
                <a:latin typeface="Arial"/>
                <a:cs typeface="Arial"/>
              </a:rPr>
              <a:t>p</a:t>
            </a:r>
            <a:r>
              <a:rPr sz="2200" spc="8" dirty="0" smtClean="0">
                <a:latin typeface="Arial"/>
                <a:cs typeface="Arial"/>
              </a:rPr>
              <a:t>r</a:t>
            </a:r>
            <a:r>
              <a:rPr sz="2200" spc="-4" dirty="0" smtClean="0">
                <a:latin typeface="Arial"/>
                <a:cs typeface="Arial"/>
              </a:rPr>
              <a:t>e</a:t>
            </a:r>
            <a:r>
              <a:rPr sz="2200" dirty="0" smtClean="0">
                <a:latin typeface="Arial"/>
                <a:cs typeface="Arial"/>
              </a:rPr>
              <a:t>st</a:t>
            </a:r>
            <a:r>
              <a:rPr sz="2200" spc="-4" dirty="0" smtClean="0">
                <a:latin typeface="Arial"/>
                <a:cs typeface="Arial"/>
              </a:rPr>
              <a:t>a</a:t>
            </a:r>
            <a:r>
              <a:rPr sz="2200" spc="8" dirty="0" smtClean="0">
                <a:latin typeface="Arial"/>
                <a:cs typeface="Arial"/>
              </a:rPr>
              <a:t>r</a:t>
            </a:r>
            <a:r>
              <a:rPr sz="2200" dirty="0" smtClean="0">
                <a:latin typeface="Arial"/>
                <a:cs typeface="Arial"/>
              </a:rPr>
              <a:t>e mo</a:t>
            </a:r>
            <a:r>
              <a:rPr sz="2200" spc="-8" dirty="0" smtClean="0">
                <a:latin typeface="Arial"/>
                <a:cs typeface="Arial"/>
              </a:rPr>
              <a:t>l</a:t>
            </a:r>
            <a:r>
              <a:rPr sz="2200" spc="8" dirty="0" smtClean="0">
                <a:latin typeface="Arial"/>
                <a:cs typeface="Arial"/>
              </a:rPr>
              <a:t>t</a:t>
            </a:r>
            <a:r>
              <a:rPr sz="2200" dirty="0" smtClean="0">
                <a:latin typeface="Arial"/>
                <a:cs typeface="Arial"/>
              </a:rPr>
              <a:t>a</a:t>
            </a:r>
            <a:r>
              <a:rPr sz="2200" spc="13" dirty="0" smtClean="0">
                <a:latin typeface="Arial"/>
                <a:cs typeface="Arial"/>
              </a:rPr>
              <a:t> </a:t>
            </a:r>
            <a:r>
              <a:rPr sz="2200" i="1" spc="-4" dirty="0" smtClean="0">
                <a:latin typeface="Arial"/>
                <a:cs typeface="Arial"/>
              </a:rPr>
              <a:t>a</a:t>
            </a:r>
            <a:r>
              <a:rPr sz="2200" i="1" spc="8" dirty="0" smtClean="0">
                <a:latin typeface="Arial"/>
                <a:cs typeface="Arial"/>
              </a:rPr>
              <a:t>t</a:t>
            </a:r>
            <a:r>
              <a:rPr sz="2200" i="1" dirty="0" smtClean="0">
                <a:latin typeface="Arial"/>
                <a:cs typeface="Arial"/>
              </a:rPr>
              <a:t>t</a:t>
            </a:r>
            <a:r>
              <a:rPr sz="2200" i="1" spc="-4" dirty="0" smtClean="0">
                <a:latin typeface="Arial"/>
                <a:cs typeface="Arial"/>
              </a:rPr>
              <a:t>en</a:t>
            </a:r>
            <a:r>
              <a:rPr sz="2200" i="1" dirty="0" smtClean="0">
                <a:latin typeface="Arial"/>
                <a:cs typeface="Arial"/>
              </a:rPr>
              <a:t>z</a:t>
            </a:r>
            <a:r>
              <a:rPr sz="2200" i="1" spc="-4" dirty="0" smtClean="0">
                <a:latin typeface="Arial"/>
                <a:cs typeface="Arial"/>
              </a:rPr>
              <a:t>ion</a:t>
            </a:r>
            <a:r>
              <a:rPr sz="2200" i="1" dirty="0" smtClean="0">
                <a:latin typeface="Arial"/>
                <a:cs typeface="Arial"/>
              </a:rPr>
              <a:t>e</a:t>
            </a:r>
            <a:r>
              <a:rPr sz="2200" i="1" spc="17" dirty="0" smtClean="0">
                <a:latin typeface="Arial"/>
                <a:cs typeface="Arial"/>
              </a:rPr>
              <a:t> </a:t>
            </a:r>
            <a:r>
              <a:rPr sz="2200" spc="-4" dirty="0" smtClean="0">
                <a:latin typeface="Arial"/>
                <a:cs typeface="Arial"/>
              </a:rPr>
              <a:t>al</a:t>
            </a:r>
            <a:r>
              <a:rPr sz="2200" spc="-8" dirty="0" smtClean="0">
                <a:latin typeface="Arial"/>
                <a:cs typeface="Arial"/>
              </a:rPr>
              <a:t>l</a:t>
            </a:r>
            <a:r>
              <a:rPr sz="2200" dirty="0" smtClean="0">
                <a:latin typeface="Arial"/>
                <a:cs typeface="Arial"/>
              </a:rPr>
              <a:t>e</a:t>
            </a:r>
            <a:r>
              <a:rPr sz="2200" spc="8" dirty="0" smtClean="0">
                <a:latin typeface="Arial"/>
                <a:cs typeface="Arial"/>
              </a:rPr>
              <a:t> </a:t>
            </a:r>
            <a:r>
              <a:rPr sz="2200" i="1" dirty="0" smtClean="0">
                <a:latin typeface="Arial"/>
                <a:cs typeface="Arial"/>
              </a:rPr>
              <a:t>s</a:t>
            </a:r>
            <a:r>
              <a:rPr sz="2200" i="1" spc="-4" dirty="0" smtClean="0">
                <a:latin typeface="Arial"/>
                <a:cs typeface="Arial"/>
              </a:rPr>
              <a:t>piega</a:t>
            </a:r>
            <a:r>
              <a:rPr sz="2200" i="1" spc="4" dirty="0" smtClean="0">
                <a:latin typeface="Arial"/>
                <a:cs typeface="Arial"/>
              </a:rPr>
              <a:t>z</a:t>
            </a:r>
            <a:r>
              <a:rPr sz="2200" i="1" spc="-8" dirty="0" smtClean="0">
                <a:latin typeface="Arial"/>
                <a:cs typeface="Arial"/>
              </a:rPr>
              <a:t>i</a:t>
            </a:r>
            <a:r>
              <a:rPr sz="2200" i="1" spc="-4" dirty="0" smtClean="0">
                <a:latin typeface="Arial"/>
                <a:cs typeface="Arial"/>
              </a:rPr>
              <a:t>o</a:t>
            </a:r>
            <a:r>
              <a:rPr sz="2200" i="1" dirty="0" smtClean="0">
                <a:latin typeface="Arial"/>
                <a:cs typeface="Arial"/>
              </a:rPr>
              <a:t>ni</a:t>
            </a:r>
            <a:r>
              <a:rPr sz="2200" i="1" spc="8" dirty="0" smtClean="0">
                <a:latin typeface="Arial"/>
                <a:cs typeface="Arial"/>
              </a:rPr>
              <a:t> </a:t>
            </a:r>
            <a:r>
              <a:rPr sz="2200" spc="-8" dirty="0" smtClean="0">
                <a:latin typeface="Arial"/>
                <a:cs typeface="Arial"/>
              </a:rPr>
              <a:t>i</a:t>
            </a:r>
            <a:r>
              <a:rPr sz="2200" dirty="0" smtClean="0">
                <a:latin typeface="Arial"/>
                <a:cs typeface="Arial"/>
              </a:rPr>
              <a:t>n </a:t>
            </a:r>
            <a:r>
              <a:rPr sz="2200" dirty="0" err="1" smtClean="0">
                <a:latin typeface="Arial"/>
                <a:cs typeface="Arial"/>
              </a:rPr>
              <a:t>c</a:t>
            </a:r>
            <a:r>
              <a:rPr sz="2200" spc="-4" dirty="0" err="1" smtClean="0">
                <a:latin typeface="Arial"/>
                <a:cs typeface="Arial"/>
              </a:rPr>
              <a:t>la</a:t>
            </a:r>
            <a:r>
              <a:rPr sz="2200" dirty="0" err="1" smtClean="0">
                <a:latin typeface="Arial"/>
                <a:cs typeface="Arial"/>
              </a:rPr>
              <a:t>sse</a:t>
            </a:r>
            <a:endParaRPr lang="it-IT" sz="2200" dirty="0" smtClean="0">
              <a:latin typeface="Arial"/>
              <a:cs typeface="Arial"/>
            </a:endParaRPr>
          </a:p>
          <a:p>
            <a:pPr marL="11520" marR="36169">
              <a:lnSpc>
                <a:spcPts val="2413"/>
              </a:lnSpc>
              <a:spcBef>
                <a:spcPts val="5"/>
              </a:spcBef>
            </a:pPr>
            <a:endParaRPr sz="2200" dirty="0">
              <a:latin typeface="Arial"/>
              <a:cs typeface="Arial"/>
            </a:endParaRPr>
          </a:p>
          <a:p>
            <a:pPr marL="11520" marR="36169">
              <a:lnSpc>
                <a:spcPts val="2431"/>
              </a:lnSpc>
              <a:spcBef>
                <a:spcPts val="1"/>
              </a:spcBef>
            </a:pPr>
            <a:r>
              <a:rPr sz="3300" baseline="-1207" dirty="0" smtClean="0">
                <a:latin typeface="Arial"/>
                <a:cs typeface="Arial"/>
              </a:rPr>
              <a:t>• </a:t>
            </a:r>
            <a:r>
              <a:rPr sz="3300" baseline="-1207" dirty="0" err="1" smtClean="0">
                <a:latin typeface="Arial"/>
                <a:cs typeface="Arial"/>
              </a:rPr>
              <a:t>sf</a:t>
            </a:r>
            <a:r>
              <a:rPr sz="3300" spc="8" baseline="-1207" dirty="0" err="1" smtClean="0">
                <a:latin typeface="Arial"/>
                <a:cs typeface="Arial"/>
              </a:rPr>
              <a:t>r</a:t>
            </a:r>
            <a:r>
              <a:rPr sz="3300" spc="-4" baseline="-1207" dirty="0" err="1" smtClean="0">
                <a:latin typeface="Arial"/>
                <a:cs typeface="Arial"/>
              </a:rPr>
              <a:t>u</a:t>
            </a:r>
            <a:r>
              <a:rPr sz="3300" baseline="-1207" dirty="0" err="1" smtClean="0">
                <a:latin typeface="Arial"/>
                <a:cs typeface="Arial"/>
              </a:rPr>
              <a:t>tt</a:t>
            </a:r>
            <a:r>
              <a:rPr sz="3300" spc="-4" baseline="-1207" dirty="0" err="1" smtClean="0">
                <a:latin typeface="Arial"/>
                <a:cs typeface="Arial"/>
              </a:rPr>
              <a:t>a</a:t>
            </a:r>
            <a:r>
              <a:rPr sz="3300" spc="8" baseline="-1207" dirty="0" err="1" smtClean="0">
                <a:latin typeface="Arial"/>
                <a:cs typeface="Arial"/>
              </a:rPr>
              <a:t>r</a:t>
            </a:r>
            <a:r>
              <a:rPr sz="3300" baseline="-1207" dirty="0" err="1" smtClean="0">
                <a:latin typeface="Arial"/>
                <a:cs typeface="Arial"/>
              </a:rPr>
              <a:t>e</a:t>
            </a:r>
            <a:r>
              <a:rPr sz="3300" baseline="-1207" dirty="0" smtClean="0">
                <a:latin typeface="Arial"/>
                <a:cs typeface="Arial"/>
              </a:rPr>
              <a:t> </a:t>
            </a:r>
            <a:r>
              <a:rPr sz="3300" spc="-4" baseline="-1207" dirty="0" smtClean="0">
                <a:latin typeface="Arial"/>
                <a:cs typeface="Arial"/>
              </a:rPr>
              <a:t>i</a:t>
            </a:r>
            <a:r>
              <a:rPr sz="3300" baseline="-1207" dirty="0" smtClean="0">
                <a:latin typeface="Arial"/>
                <a:cs typeface="Arial"/>
              </a:rPr>
              <a:t>l rec</a:t>
            </a:r>
            <a:r>
              <a:rPr sz="3300" spc="-4" baseline="-1207" dirty="0" smtClean="0">
                <a:latin typeface="Arial"/>
                <a:cs typeface="Arial"/>
              </a:rPr>
              <a:t>upe</a:t>
            </a:r>
            <a:r>
              <a:rPr sz="3300" spc="8" baseline="-1207" dirty="0" smtClean="0">
                <a:latin typeface="Arial"/>
                <a:cs typeface="Arial"/>
              </a:rPr>
              <a:t>r</a:t>
            </a:r>
            <a:r>
              <a:rPr sz="3300" baseline="-1207" dirty="0" smtClean="0">
                <a:latin typeface="Arial"/>
                <a:cs typeface="Arial"/>
              </a:rPr>
              <a:t>o e </a:t>
            </a:r>
            <a:r>
              <a:rPr sz="3300" spc="-4" baseline="-1207" dirty="0" smtClean="0">
                <a:latin typeface="Arial"/>
                <a:cs typeface="Arial"/>
              </a:rPr>
              <a:t>l</a:t>
            </a:r>
            <a:r>
              <a:rPr sz="3300" baseline="-1207" dirty="0" smtClean="0">
                <a:latin typeface="Arial"/>
                <a:cs typeface="Arial"/>
              </a:rPr>
              <a:t>a</a:t>
            </a:r>
            <a:r>
              <a:rPr sz="3300" spc="4" baseline="-1207" dirty="0" smtClean="0">
                <a:latin typeface="Arial"/>
                <a:cs typeface="Arial"/>
              </a:rPr>
              <a:t> </a:t>
            </a:r>
            <a:r>
              <a:rPr sz="3300" baseline="-1207" dirty="0" smtClean="0">
                <a:latin typeface="Arial"/>
                <a:cs typeface="Arial"/>
              </a:rPr>
              <a:t>v</a:t>
            </a:r>
            <a:r>
              <a:rPr sz="3300" spc="-4" baseline="-1207" dirty="0" smtClean="0">
                <a:latin typeface="Arial"/>
                <a:cs typeface="Arial"/>
              </a:rPr>
              <a:t>e</a:t>
            </a:r>
            <a:r>
              <a:rPr sz="3300" baseline="-1207" dirty="0" smtClean="0">
                <a:latin typeface="Arial"/>
                <a:cs typeface="Arial"/>
              </a:rPr>
              <a:t>r</a:t>
            </a:r>
            <a:r>
              <a:rPr sz="3300" spc="-4" baseline="-1207" dirty="0" smtClean="0">
                <a:latin typeface="Arial"/>
                <a:cs typeface="Arial"/>
              </a:rPr>
              <a:t>b</a:t>
            </a:r>
            <a:r>
              <a:rPr sz="3300" baseline="-1207" dirty="0" smtClean="0">
                <a:latin typeface="Arial"/>
                <a:cs typeface="Arial"/>
              </a:rPr>
              <a:t>a</a:t>
            </a:r>
            <a:r>
              <a:rPr sz="3300" spc="-8" baseline="-1207" dirty="0" smtClean="0">
                <a:latin typeface="Arial"/>
                <a:cs typeface="Arial"/>
              </a:rPr>
              <a:t>l</a:t>
            </a:r>
            <a:r>
              <a:rPr sz="3300" spc="-4" baseline="-1207" dirty="0" smtClean="0">
                <a:latin typeface="Arial"/>
                <a:cs typeface="Arial"/>
              </a:rPr>
              <a:t>i</a:t>
            </a:r>
            <a:r>
              <a:rPr sz="3300" baseline="-1207" dirty="0" smtClean="0">
                <a:latin typeface="Arial"/>
                <a:cs typeface="Arial"/>
              </a:rPr>
              <a:t>zz</a:t>
            </a:r>
            <a:r>
              <a:rPr sz="3300" spc="-4" baseline="-1207" dirty="0" smtClean="0">
                <a:latin typeface="Arial"/>
                <a:cs typeface="Arial"/>
              </a:rPr>
              <a:t>a</a:t>
            </a:r>
            <a:r>
              <a:rPr sz="3300" spc="4" baseline="-1207" dirty="0" smtClean="0">
                <a:latin typeface="Arial"/>
                <a:cs typeface="Arial"/>
              </a:rPr>
              <a:t>z</a:t>
            </a:r>
            <a:r>
              <a:rPr sz="3300" spc="-8" baseline="-1207" dirty="0" smtClean="0">
                <a:latin typeface="Arial"/>
                <a:cs typeface="Arial"/>
              </a:rPr>
              <a:t>i</a:t>
            </a:r>
            <a:r>
              <a:rPr sz="3300" spc="-4" baseline="-1207" dirty="0" smtClean="0">
                <a:latin typeface="Arial"/>
                <a:cs typeface="Arial"/>
              </a:rPr>
              <a:t>o</a:t>
            </a:r>
            <a:r>
              <a:rPr sz="3300" baseline="-1207" dirty="0" smtClean="0">
                <a:latin typeface="Arial"/>
                <a:cs typeface="Arial"/>
              </a:rPr>
              <a:t>ne </a:t>
            </a:r>
            <a:r>
              <a:rPr sz="3300" spc="-4" baseline="-1207" dirty="0" smtClean="0">
                <a:latin typeface="Arial"/>
                <a:cs typeface="Arial"/>
              </a:rPr>
              <a:t>dell</a:t>
            </a:r>
            <a:r>
              <a:rPr sz="3300" baseline="-1207" dirty="0" smtClean="0">
                <a:latin typeface="Arial"/>
                <a:cs typeface="Arial"/>
              </a:rPr>
              <a:t>e</a:t>
            </a:r>
            <a:endParaRPr sz="2200" dirty="0">
              <a:latin typeface="Arial"/>
              <a:cs typeface="Arial"/>
            </a:endParaRPr>
          </a:p>
          <a:p>
            <a:pPr marL="11520" marR="36169">
              <a:lnSpc>
                <a:spcPts val="2422"/>
              </a:lnSpc>
            </a:pPr>
            <a:r>
              <a:rPr sz="3300" i="1" baseline="-1207" dirty="0" smtClean="0">
                <a:latin typeface="Arial"/>
                <a:cs typeface="Arial"/>
              </a:rPr>
              <a:t>c</a:t>
            </a:r>
            <a:r>
              <a:rPr sz="3300" i="1" spc="-4" baseline="-1207" dirty="0" smtClean="0">
                <a:latin typeface="Arial"/>
                <a:cs typeface="Arial"/>
              </a:rPr>
              <a:t>on</a:t>
            </a:r>
            <a:r>
              <a:rPr sz="3300" i="1" baseline="-1207" dirty="0" smtClean="0">
                <a:latin typeface="Arial"/>
                <a:cs typeface="Arial"/>
              </a:rPr>
              <a:t>o</a:t>
            </a:r>
            <a:r>
              <a:rPr sz="3300" i="1" spc="-8" baseline="-1207" dirty="0" smtClean="0">
                <a:latin typeface="Arial"/>
                <a:cs typeface="Arial"/>
              </a:rPr>
              <a:t>s</a:t>
            </a:r>
            <a:r>
              <a:rPr sz="3300" i="1" spc="4" baseline="-1207" dirty="0" smtClean="0">
                <a:latin typeface="Arial"/>
                <a:cs typeface="Arial"/>
              </a:rPr>
              <a:t>c</a:t>
            </a:r>
            <a:r>
              <a:rPr sz="3300" i="1" spc="-4" baseline="-1207" dirty="0" smtClean="0">
                <a:latin typeface="Arial"/>
                <a:cs typeface="Arial"/>
              </a:rPr>
              <a:t>en</a:t>
            </a:r>
            <a:r>
              <a:rPr sz="3300" i="1" baseline="-1207" dirty="0" smtClean="0">
                <a:latin typeface="Arial"/>
                <a:cs typeface="Arial"/>
              </a:rPr>
              <a:t>ze pr</a:t>
            </a:r>
            <a:r>
              <a:rPr sz="3300" i="1" spc="-4" baseline="-1207" dirty="0" smtClean="0">
                <a:latin typeface="Arial"/>
                <a:cs typeface="Arial"/>
              </a:rPr>
              <a:t>eg</a:t>
            </a:r>
            <a:r>
              <a:rPr sz="3300" i="1" spc="8" baseline="-1207" dirty="0" smtClean="0">
                <a:latin typeface="Arial"/>
                <a:cs typeface="Arial"/>
              </a:rPr>
              <a:t>r</a:t>
            </a:r>
            <a:r>
              <a:rPr sz="3300" i="1" spc="-4" baseline="-1207" dirty="0" smtClean="0">
                <a:latin typeface="Arial"/>
                <a:cs typeface="Arial"/>
              </a:rPr>
              <a:t>e</a:t>
            </a:r>
            <a:r>
              <a:rPr sz="3300" i="1" baseline="-1207" dirty="0" smtClean="0">
                <a:latin typeface="Arial"/>
                <a:cs typeface="Arial"/>
              </a:rPr>
              <a:t>sse</a:t>
            </a:r>
            <a:r>
              <a:rPr sz="3300" i="1" spc="13" baseline="-1207" dirty="0" smtClean="0">
                <a:latin typeface="Arial"/>
                <a:cs typeface="Arial"/>
              </a:rPr>
              <a:t> </a:t>
            </a:r>
            <a:r>
              <a:rPr sz="3300" baseline="-1207" dirty="0" smtClean="0">
                <a:latin typeface="Arial"/>
                <a:cs typeface="Arial"/>
              </a:rPr>
              <a:t>su</a:t>
            </a:r>
            <a:r>
              <a:rPr sz="3300" spc="4" baseline="-1207" dirty="0" smtClean="0">
                <a:latin typeface="Arial"/>
                <a:cs typeface="Arial"/>
              </a:rPr>
              <a:t> </a:t>
            </a:r>
            <a:r>
              <a:rPr sz="3300" spc="-4" baseline="-1207" dirty="0" smtClean="0">
                <a:latin typeface="Arial"/>
                <a:cs typeface="Arial"/>
              </a:rPr>
              <a:t>u</a:t>
            </a:r>
            <a:r>
              <a:rPr sz="3300" baseline="-1207" dirty="0" smtClean="0">
                <a:latin typeface="Arial"/>
                <a:cs typeface="Arial"/>
              </a:rPr>
              <a:t>n </a:t>
            </a:r>
            <a:r>
              <a:rPr sz="3300" spc="-4" baseline="-1207" dirty="0" err="1" smtClean="0">
                <a:latin typeface="Arial"/>
                <a:cs typeface="Arial"/>
              </a:rPr>
              <a:t>d</a:t>
            </a:r>
            <a:r>
              <a:rPr sz="3300" baseline="-1207" dirty="0" err="1" smtClean="0">
                <a:latin typeface="Arial"/>
                <a:cs typeface="Arial"/>
              </a:rPr>
              <a:t>ato</a:t>
            </a:r>
            <a:r>
              <a:rPr sz="3300" baseline="-1207" dirty="0" smtClean="0">
                <a:latin typeface="Arial"/>
                <a:cs typeface="Arial"/>
              </a:rPr>
              <a:t> </a:t>
            </a:r>
            <a:r>
              <a:rPr sz="3300" spc="-4" baseline="-1207" dirty="0" err="1" smtClean="0">
                <a:latin typeface="Arial"/>
                <a:cs typeface="Arial"/>
              </a:rPr>
              <a:t>a</a:t>
            </a:r>
            <a:r>
              <a:rPr sz="3300" spc="8" baseline="-1207" dirty="0" err="1" smtClean="0">
                <a:latin typeface="Arial"/>
                <a:cs typeface="Arial"/>
              </a:rPr>
              <a:t>r</a:t>
            </a:r>
            <a:r>
              <a:rPr sz="3300" spc="-4" baseline="-1207" dirty="0" err="1" smtClean="0">
                <a:latin typeface="Arial"/>
                <a:cs typeface="Arial"/>
              </a:rPr>
              <a:t>go</a:t>
            </a:r>
            <a:r>
              <a:rPr sz="3300" spc="8" baseline="-1207" dirty="0" err="1" smtClean="0">
                <a:latin typeface="Arial"/>
                <a:cs typeface="Arial"/>
              </a:rPr>
              <a:t>m</a:t>
            </a:r>
            <a:r>
              <a:rPr sz="3300" spc="-4" baseline="-1207" dirty="0" err="1" smtClean="0">
                <a:latin typeface="Arial"/>
                <a:cs typeface="Arial"/>
              </a:rPr>
              <a:t>en</a:t>
            </a:r>
            <a:r>
              <a:rPr sz="3300" baseline="-1207" dirty="0" err="1" smtClean="0">
                <a:latin typeface="Arial"/>
                <a:cs typeface="Arial"/>
              </a:rPr>
              <a:t>to</a:t>
            </a:r>
            <a:endParaRPr lang="it-IT" sz="3300" baseline="-1207" dirty="0" smtClean="0">
              <a:latin typeface="Arial"/>
              <a:cs typeface="Arial"/>
            </a:endParaRPr>
          </a:p>
          <a:p>
            <a:pPr marL="11520" marR="36169">
              <a:lnSpc>
                <a:spcPts val="2422"/>
              </a:lnSpc>
            </a:pPr>
            <a:endParaRPr sz="2200" dirty="0">
              <a:latin typeface="Arial"/>
              <a:cs typeface="Arial"/>
            </a:endParaRPr>
          </a:p>
          <a:p>
            <a:pPr marL="11520" marR="36169">
              <a:lnSpc>
                <a:spcPts val="2431"/>
              </a:lnSpc>
            </a:pPr>
            <a:r>
              <a:rPr sz="3300" baseline="-1207" dirty="0" smtClean="0">
                <a:latin typeface="Arial"/>
                <a:cs typeface="Arial"/>
              </a:rPr>
              <a:t>• </a:t>
            </a:r>
            <a:r>
              <a:rPr sz="3300" i="1" spc="8" baseline="-1207" dirty="0" smtClean="0">
                <a:latin typeface="Arial"/>
                <a:cs typeface="Arial"/>
              </a:rPr>
              <a:t>r</a:t>
            </a:r>
            <a:r>
              <a:rPr sz="3300" i="1" spc="-8" baseline="-1207" dirty="0" smtClean="0">
                <a:latin typeface="Arial"/>
                <a:cs typeface="Arial"/>
              </a:rPr>
              <a:t>i</a:t>
            </a:r>
            <a:r>
              <a:rPr sz="3300" i="1" baseline="-1207" dirty="0" smtClean="0">
                <a:latin typeface="Arial"/>
                <a:cs typeface="Arial"/>
              </a:rPr>
              <a:t>c</a:t>
            </a:r>
            <a:r>
              <a:rPr sz="3300" i="1" spc="-4" baseline="-1207" dirty="0" smtClean="0">
                <a:latin typeface="Arial"/>
                <a:cs typeface="Arial"/>
              </a:rPr>
              <a:t>hie</a:t>
            </a:r>
            <a:r>
              <a:rPr sz="3300" i="1" baseline="-1207" dirty="0" smtClean="0">
                <a:latin typeface="Arial"/>
                <a:cs typeface="Arial"/>
              </a:rPr>
              <a:t>d</a:t>
            </a:r>
            <a:r>
              <a:rPr sz="3300" i="1" spc="-4" baseline="-1207" dirty="0" smtClean="0">
                <a:latin typeface="Arial"/>
                <a:cs typeface="Arial"/>
              </a:rPr>
              <a:t>e</a:t>
            </a:r>
            <a:r>
              <a:rPr sz="3300" i="1" baseline="-1207" dirty="0" smtClean="0">
                <a:latin typeface="Arial"/>
                <a:cs typeface="Arial"/>
              </a:rPr>
              <a:t>re s</a:t>
            </a:r>
            <a:r>
              <a:rPr sz="3300" i="1" spc="-4" baseline="-1207" dirty="0" smtClean="0">
                <a:latin typeface="Arial"/>
                <a:cs typeface="Arial"/>
              </a:rPr>
              <a:t>piega</a:t>
            </a:r>
            <a:r>
              <a:rPr sz="3300" i="1" baseline="-1207" dirty="0" smtClean="0">
                <a:latin typeface="Arial"/>
                <a:cs typeface="Arial"/>
              </a:rPr>
              <a:t>z</a:t>
            </a:r>
            <a:r>
              <a:rPr sz="3300" i="1" spc="-4" baseline="-1207" dirty="0" smtClean="0">
                <a:latin typeface="Arial"/>
                <a:cs typeface="Arial"/>
              </a:rPr>
              <a:t>ion</a:t>
            </a:r>
            <a:r>
              <a:rPr sz="3300" i="1" baseline="-1207" dirty="0" smtClean="0">
                <a:latin typeface="Arial"/>
                <a:cs typeface="Arial"/>
              </a:rPr>
              <a:t>i</a:t>
            </a:r>
            <a:r>
              <a:rPr sz="3300" i="1" spc="22" baseline="-1207" dirty="0" smtClean="0">
                <a:latin typeface="Arial"/>
                <a:cs typeface="Arial"/>
              </a:rPr>
              <a:t> </a:t>
            </a:r>
            <a:r>
              <a:rPr sz="3300" spc="-4" baseline="-1207" dirty="0" smtClean="0">
                <a:latin typeface="Arial"/>
                <a:cs typeface="Arial"/>
              </a:rPr>
              <a:t>o</a:t>
            </a:r>
            <a:r>
              <a:rPr sz="3300" baseline="-1207" dirty="0" smtClean="0">
                <a:latin typeface="Arial"/>
                <a:cs typeface="Arial"/>
              </a:rPr>
              <a:t>r</a:t>
            </a:r>
            <a:r>
              <a:rPr sz="3300" spc="-4" baseline="-1207" dirty="0" smtClean="0">
                <a:latin typeface="Arial"/>
                <a:cs typeface="Arial"/>
              </a:rPr>
              <a:t>al</a:t>
            </a:r>
            <a:r>
              <a:rPr sz="3300" baseline="-1207" dirty="0" smtClean="0">
                <a:latin typeface="Arial"/>
                <a:cs typeface="Arial"/>
              </a:rPr>
              <a:t>i </a:t>
            </a:r>
            <a:r>
              <a:rPr sz="3300" spc="-4" baseline="-1207" dirty="0" smtClean="0">
                <a:latin typeface="Arial"/>
                <a:cs typeface="Arial"/>
              </a:rPr>
              <a:t>a</a:t>
            </a:r>
            <a:r>
              <a:rPr sz="3300" baseline="-1207" dirty="0" smtClean="0">
                <a:latin typeface="Arial"/>
                <a:cs typeface="Arial"/>
              </a:rPr>
              <a:t>g</a:t>
            </a:r>
            <a:r>
              <a:rPr sz="3300" spc="-8" baseline="-1207" dirty="0" smtClean="0">
                <a:latin typeface="Arial"/>
                <a:cs typeface="Arial"/>
              </a:rPr>
              <a:t>l</a:t>
            </a:r>
            <a:r>
              <a:rPr sz="3300" baseline="-1207" dirty="0" smtClean="0">
                <a:latin typeface="Arial"/>
                <a:cs typeface="Arial"/>
              </a:rPr>
              <a:t>i </a:t>
            </a:r>
            <a:r>
              <a:rPr sz="3300" spc="-4" baseline="-1207" dirty="0" smtClean="0">
                <a:latin typeface="Arial"/>
                <a:cs typeface="Arial"/>
              </a:rPr>
              <a:t>in</a:t>
            </a:r>
            <a:r>
              <a:rPr sz="3300" baseline="-1207" dirty="0" smtClean="0">
                <a:latin typeface="Arial"/>
                <a:cs typeface="Arial"/>
              </a:rPr>
              <a:t>se</a:t>
            </a:r>
            <a:r>
              <a:rPr sz="3300" spc="-4" baseline="-1207" dirty="0" smtClean="0">
                <a:latin typeface="Arial"/>
                <a:cs typeface="Arial"/>
              </a:rPr>
              <a:t>gnan</a:t>
            </a:r>
            <a:r>
              <a:rPr sz="3300" spc="8" baseline="-1207" dirty="0" smtClean="0">
                <a:latin typeface="Arial"/>
                <a:cs typeface="Arial"/>
              </a:rPr>
              <a:t>t</a:t>
            </a:r>
            <a:r>
              <a:rPr sz="3300" baseline="-1207" dirty="0" smtClean="0">
                <a:latin typeface="Arial"/>
                <a:cs typeface="Arial"/>
              </a:rPr>
              <a:t>i</a:t>
            </a:r>
            <a:endParaRPr sz="2200" dirty="0">
              <a:latin typeface="Arial"/>
              <a:cs typeface="Arial"/>
            </a:endParaRPr>
          </a:p>
          <a:p>
            <a:pPr marL="11520" marR="408094">
              <a:lnSpc>
                <a:spcPts val="2422"/>
              </a:lnSpc>
              <a:spcBef>
                <a:spcPts val="31"/>
              </a:spcBef>
            </a:pPr>
            <a:r>
              <a:rPr sz="2200" dirty="0" smtClean="0">
                <a:latin typeface="Arial"/>
                <a:cs typeface="Arial"/>
              </a:rPr>
              <a:t>• </a:t>
            </a:r>
            <a:r>
              <a:rPr sz="2200" i="1" spc="8" dirty="0" smtClean="0">
                <a:latin typeface="Arial"/>
                <a:cs typeface="Arial"/>
              </a:rPr>
              <a:t>r</a:t>
            </a:r>
            <a:r>
              <a:rPr sz="2200" i="1" spc="-4" dirty="0" smtClean="0">
                <a:latin typeface="Arial"/>
                <a:cs typeface="Arial"/>
              </a:rPr>
              <a:t>egi</a:t>
            </a:r>
            <a:r>
              <a:rPr sz="2200" i="1" dirty="0" smtClean="0">
                <a:latin typeface="Arial"/>
                <a:cs typeface="Arial"/>
              </a:rPr>
              <a:t>strare</a:t>
            </a:r>
            <a:r>
              <a:rPr sz="2200" i="1" spc="8" dirty="0" smtClean="0">
                <a:latin typeface="Arial"/>
                <a:cs typeface="Arial"/>
              </a:rPr>
              <a:t> </a:t>
            </a:r>
            <a:r>
              <a:rPr sz="2200" spc="-4" dirty="0" smtClean="0">
                <a:latin typeface="Arial"/>
                <a:cs typeface="Arial"/>
              </a:rPr>
              <a:t>l</a:t>
            </a:r>
            <a:r>
              <a:rPr sz="2200" dirty="0" smtClean="0">
                <a:latin typeface="Arial"/>
                <a:cs typeface="Arial"/>
              </a:rPr>
              <a:t>e </a:t>
            </a:r>
            <a:r>
              <a:rPr sz="2200" spc="-4" dirty="0" smtClean="0">
                <a:latin typeface="Arial"/>
                <a:cs typeface="Arial"/>
              </a:rPr>
              <a:t>le</a:t>
            </a:r>
            <a:r>
              <a:rPr sz="2200" dirty="0" smtClean="0">
                <a:latin typeface="Arial"/>
                <a:cs typeface="Arial"/>
              </a:rPr>
              <a:t>z</a:t>
            </a:r>
            <a:r>
              <a:rPr sz="2200" spc="-4" dirty="0" smtClean="0">
                <a:latin typeface="Arial"/>
                <a:cs typeface="Arial"/>
              </a:rPr>
              <a:t>io</a:t>
            </a:r>
            <a:r>
              <a:rPr sz="2200" dirty="0" smtClean="0">
                <a:latin typeface="Arial"/>
                <a:cs typeface="Arial"/>
              </a:rPr>
              <a:t>ni a sc</a:t>
            </a:r>
            <a:r>
              <a:rPr sz="2200" spc="-4" dirty="0" smtClean="0">
                <a:latin typeface="Arial"/>
                <a:cs typeface="Arial"/>
              </a:rPr>
              <a:t>uola</a:t>
            </a:r>
            <a:r>
              <a:rPr sz="2200" dirty="0" smtClean="0">
                <a:latin typeface="Arial"/>
                <a:cs typeface="Arial"/>
              </a:rPr>
              <a:t>,</a:t>
            </a:r>
            <a:r>
              <a:rPr sz="2200" spc="8" dirty="0" smtClean="0">
                <a:latin typeface="Arial"/>
                <a:cs typeface="Arial"/>
              </a:rPr>
              <a:t> </a:t>
            </a:r>
            <a:r>
              <a:rPr sz="2200" dirty="0" smtClean="0">
                <a:latin typeface="Arial"/>
                <a:cs typeface="Arial"/>
              </a:rPr>
              <a:t>r</a:t>
            </a:r>
            <a:r>
              <a:rPr sz="2200" spc="-4" dirty="0" smtClean="0">
                <a:latin typeface="Arial"/>
                <a:cs typeface="Arial"/>
              </a:rPr>
              <a:t>egi</a:t>
            </a:r>
            <a:r>
              <a:rPr sz="2200" dirty="0" smtClean="0">
                <a:latin typeface="Arial"/>
                <a:cs typeface="Arial"/>
              </a:rPr>
              <a:t>s</a:t>
            </a:r>
            <a:r>
              <a:rPr sz="2200" spc="8" dirty="0" smtClean="0">
                <a:latin typeface="Arial"/>
                <a:cs typeface="Arial"/>
              </a:rPr>
              <a:t>t</a:t>
            </a:r>
            <a:r>
              <a:rPr sz="2200" dirty="0" smtClean="0">
                <a:latin typeface="Arial"/>
                <a:cs typeface="Arial"/>
              </a:rPr>
              <a:t>r</a:t>
            </a:r>
            <a:r>
              <a:rPr sz="2200" spc="-4" dirty="0" smtClean="0">
                <a:latin typeface="Arial"/>
                <a:cs typeface="Arial"/>
              </a:rPr>
              <a:t>a</a:t>
            </a:r>
            <a:r>
              <a:rPr sz="2200" spc="8" dirty="0" smtClean="0">
                <a:latin typeface="Arial"/>
                <a:cs typeface="Arial"/>
              </a:rPr>
              <a:t>r</a:t>
            </a:r>
            <a:r>
              <a:rPr sz="2200" dirty="0" smtClean="0">
                <a:latin typeface="Arial"/>
                <a:cs typeface="Arial"/>
              </a:rPr>
              <a:t>e </a:t>
            </a:r>
            <a:r>
              <a:rPr sz="2200" spc="-4" dirty="0" smtClean="0">
                <a:latin typeface="Arial"/>
                <a:cs typeface="Arial"/>
              </a:rPr>
              <a:t>an</a:t>
            </a:r>
            <a:r>
              <a:rPr sz="2200" dirty="0" smtClean="0">
                <a:latin typeface="Arial"/>
                <a:cs typeface="Arial"/>
              </a:rPr>
              <a:t>che </a:t>
            </a:r>
            <a:r>
              <a:rPr sz="2200" spc="-4" dirty="0" smtClean="0">
                <a:latin typeface="Arial"/>
                <a:cs typeface="Arial"/>
              </a:rPr>
              <a:t>l</a:t>
            </a:r>
            <a:r>
              <a:rPr sz="2200" dirty="0" smtClean="0">
                <a:latin typeface="Arial"/>
                <a:cs typeface="Arial"/>
              </a:rPr>
              <a:t>a </a:t>
            </a:r>
            <a:r>
              <a:rPr sz="2200" spc="-4" dirty="0" smtClean="0">
                <a:latin typeface="Arial"/>
                <a:cs typeface="Arial"/>
              </a:rPr>
              <a:t>p</a:t>
            </a:r>
            <a:r>
              <a:rPr sz="2200" spc="8" dirty="0" smtClean="0">
                <a:latin typeface="Arial"/>
                <a:cs typeface="Arial"/>
              </a:rPr>
              <a:t>r</a:t>
            </a:r>
            <a:r>
              <a:rPr sz="2200" spc="-4" dirty="0" smtClean="0">
                <a:latin typeface="Arial"/>
                <a:cs typeface="Arial"/>
              </a:rPr>
              <a:t>op</a:t>
            </a:r>
            <a:r>
              <a:rPr sz="2200" dirty="0" smtClean="0">
                <a:latin typeface="Arial"/>
                <a:cs typeface="Arial"/>
              </a:rPr>
              <a:t>r</a:t>
            </a:r>
            <a:r>
              <a:rPr sz="2200" spc="-4" dirty="0" smtClean="0">
                <a:latin typeface="Arial"/>
                <a:cs typeface="Arial"/>
              </a:rPr>
              <a:t>i</a:t>
            </a:r>
            <a:r>
              <a:rPr sz="2200" dirty="0" smtClean="0">
                <a:latin typeface="Arial"/>
                <a:cs typeface="Arial"/>
              </a:rPr>
              <a:t>a </a:t>
            </a:r>
            <a:r>
              <a:rPr sz="2200" spc="4" dirty="0" smtClean="0">
                <a:latin typeface="Arial"/>
                <a:cs typeface="Arial"/>
              </a:rPr>
              <a:t>v</a:t>
            </a:r>
            <a:r>
              <a:rPr sz="2200" spc="-4" dirty="0" smtClean="0">
                <a:latin typeface="Arial"/>
                <a:cs typeface="Arial"/>
              </a:rPr>
              <a:t>o</a:t>
            </a:r>
            <a:r>
              <a:rPr sz="2200" dirty="0" smtClean="0">
                <a:latin typeface="Arial"/>
                <a:cs typeface="Arial"/>
              </a:rPr>
              <a:t>ce </a:t>
            </a:r>
            <a:r>
              <a:rPr sz="2200" spc="8" dirty="0" smtClean="0">
                <a:latin typeface="Arial"/>
                <a:cs typeface="Arial"/>
              </a:rPr>
              <a:t>m</a:t>
            </a:r>
            <a:r>
              <a:rPr sz="2200" spc="-4" dirty="0" smtClean="0">
                <a:latin typeface="Arial"/>
                <a:cs typeface="Arial"/>
              </a:rPr>
              <a:t>en</a:t>
            </a:r>
            <a:r>
              <a:rPr sz="2200" dirty="0" smtClean="0">
                <a:latin typeface="Arial"/>
                <a:cs typeface="Arial"/>
              </a:rPr>
              <a:t>tre si r</a:t>
            </a:r>
            <a:r>
              <a:rPr sz="2200" spc="-4" dirty="0" smtClean="0">
                <a:latin typeface="Arial"/>
                <a:cs typeface="Arial"/>
              </a:rPr>
              <a:t>ip</a:t>
            </a:r>
            <a:r>
              <a:rPr sz="2200" dirty="0" smtClean="0">
                <a:latin typeface="Arial"/>
                <a:cs typeface="Arial"/>
              </a:rPr>
              <a:t>ete a</a:t>
            </a:r>
            <a:r>
              <a:rPr sz="2200" spc="4" dirty="0" smtClean="0">
                <a:latin typeface="Arial"/>
                <a:cs typeface="Arial"/>
              </a:rPr>
              <a:t> </a:t>
            </a:r>
            <a:r>
              <a:rPr sz="2200" dirty="0" smtClean="0">
                <a:latin typeface="Arial"/>
                <a:cs typeface="Arial"/>
              </a:rPr>
              <a:t>v</a:t>
            </a:r>
            <a:r>
              <a:rPr sz="2200" spc="-4" dirty="0" smtClean="0">
                <a:latin typeface="Arial"/>
                <a:cs typeface="Arial"/>
              </a:rPr>
              <a:t>o</a:t>
            </a:r>
            <a:r>
              <a:rPr sz="2200" dirty="0" smtClean="0">
                <a:latin typeface="Arial"/>
                <a:cs typeface="Arial"/>
              </a:rPr>
              <a:t>ce </a:t>
            </a:r>
            <a:r>
              <a:rPr sz="2200" spc="-4" dirty="0" smtClean="0">
                <a:latin typeface="Arial"/>
                <a:cs typeface="Arial"/>
              </a:rPr>
              <a:t>al</a:t>
            </a:r>
            <a:r>
              <a:rPr sz="2200" dirty="0" smtClean="0">
                <a:latin typeface="Arial"/>
                <a:cs typeface="Arial"/>
              </a:rPr>
              <a:t>ta</a:t>
            </a:r>
            <a:r>
              <a:rPr sz="2200" spc="4" dirty="0" smtClean="0">
                <a:latin typeface="Arial"/>
                <a:cs typeface="Arial"/>
              </a:rPr>
              <a:t> </a:t>
            </a:r>
            <a:r>
              <a:rPr sz="2200" spc="-4" dirty="0" smtClean="0">
                <a:latin typeface="Arial"/>
                <a:cs typeface="Arial"/>
              </a:rPr>
              <a:t>un</a:t>
            </a:r>
            <a:r>
              <a:rPr sz="2200" dirty="0" smtClean="0">
                <a:latin typeface="Arial"/>
                <a:cs typeface="Arial"/>
              </a:rPr>
              <a:t>a</a:t>
            </a:r>
            <a:r>
              <a:rPr sz="2200" spc="4" dirty="0" smtClean="0">
                <a:latin typeface="Arial"/>
                <a:cs typeface="Arial"/>
              </a:rPr>
              <a:t> </a:t>
            </a:r>
            <a:r>
              <a:rPr sz="2200" spc="-8" dirty="0" smtClean="0">
                <a:latin typeface="Arial"/>
                <a:cs typeface="Arial"/>
              </a:rPr>
              <a:t>l</a:t>
            </a:r>
            <a:r>
              <a:rPr sz="2200" spc="-4" dirty="0" smtClean="0">
                <a:latin typeface="Arial"/>
                <a:cs typeface="Arial"/>
              </a:rPr>
              <a:t>e</a:t>
            </a:r>
            <a:r>
              <a:rPr sz="2200" spc="4" dirty="0" smtClean="0">
                <a:latin typeface="Arial"/>
                <a:cs typeface="Arial"/>
              </a:rPr>
              <a:t>z</a:t>
            </a:r>
            <a:r>
              <a:rPr sz="2200" spc="-8" dirty="0" smtClean="0">
                <a:latin typeface="Arial"/>
                <a:cs typeface="Arial"/>
              </a:rPr>
              <a:t>i</a:t>
            </a:r>
            <a:r>
              <a:rPr sz="2200" dirty="0" smtClean="0">
                <a:latin typeface="Arial"/>
                <a:cs typeface="Arial"/>
              </a:rPr>
              <a:t>o</a:t>
            </a:r>
            <a:r>
              <a:rPr sz="2200" spc="-4" dirty="0" smtClean="0">
                <a:latin typeface="Arial"/>
                <a:cs typeface="Arial"/>
              </a:rPr>
              <a:t>n</a:t>
            </a:r>
            <a:r>
              <a:rPr sz="2200" dirty="0" smtClean="0">
                <a:latin typeface="Arial"/>
                <a:cs typeface="Arial"/>
              </a:rPr>
              <a:t>e</a:t>
            </a:r>
            <a:endParaRPr sz="2200" dirty="0">
              <a:latin typeface="Arial"/>
              <a:cs typeface="Arial"/>
            </a:endParaRPr>
          </a:p>
          <a:p>
            <a:pPr marL="11520">
              <a:lnSpc>
                <a:spcPts val="2422"/>
              </a:lnSpc>
              <a:spcBef>
                <a:spcPts val="9"/>
              </a:spcBef>
            </a:pPr>
            <a:r>
              <a:rPr sz="2200" dirty="0" smtClean="0">
                <a:latin typeface="Arial"/>
                <a:cs typeface="Arial"/>
              </a:rPr>
              <a:t>• t</a:t>
            </a:r>
            <a:r>
              <a:rPr sz="2200" spc="8" dirty="0" smtClean="0">
                <a:latin typeface="Arial"/>
                <a:cs typeface="Arial"/>
              </a:rPr>
              <a:t>r</a:t>
            </a:r>
            <a:r>
              <a:rPr sz="2200" spc="-4" dirty="0" smtClean="0">
                <a:latin typeface="Arial"/>
                <a:cs typeface="Arial"/>
              </a:rPr>
              <a:t>a</a:t>
            </a:r>
            <a:r>
              <a:rPr sz="2200" dirty="0" smtClean="0">
                <a:latin typeface="Arial"/>
                <a:cs typeface="Arial"/>
              </a:rPr>
              <a:t>sf</a:t>
            </a:r>
            <a:r>
              <a:rPr sz="2200" spc="-4" dirty="0" smtClean="0">
                <a:latin typeface="Arial"/>
                <a:cs typeface="Arial"/>
              </a:rPr>
              <a:t>o</a:t>
            </a:r>
            <a:r>
              <a:rPr sz="2200" spc="8" dirty="0" smtClean="0">
                <a:latin typeface="Arial"/>
                <a:cs typeface="Arial"/>
              </a:rPr>
              <a:t>r</a:t>
            </a:r>
            <a:r>
              <a:rPr sz="2200" dirty="0" smtClean="0">
                <a:latin typeface="Arial"/>
                <a:cs typeface="Arial"/>
              </a:rPr>
              <a:t>m</a:t>
            </a:r>
            <a:r>
              <a:rPr sz="2200" spc="-4" dirty="0" smtClean="0">
                <a:latin typeface="Arial"/>
                <a:cs typeface="Arial"/>
              </a:rPr>
              <a:t>a</a:t>
            </a:r>
            <a:r>
              <a:rPr sz="2200" spc="8" dirty="0" smtClean="0">
                <a:latin typeface="Arial"/>
                <a:cs typeface="Arial"/>
              </a:rPr>
              <a:t>r</a:t>
            </a:r>
            <a:r>
              <a:rPr sz="2200" dirty="0" smtClean="0">
                <a:latin typeface="Arial"/>
                <a:cs typeface="Arial"/>
              </a:rPr>
              <a:t>e </a:t>
            </a:r>
            <a:r>
              <a:rPr sz="2200" spc="-4" dirty="0" smtClean="0">
                <a:latin typeface="Arial"/>
                <a:cs typeface="Arial"/>
              </a:rPr>
              <a:t>l</a:t>
            </a:r>
            <a:r>
              <a:rPr sz="2200" dirty="0" smtClean="0">
                <a:latin typeface="Arial"/>
                <a:cs typeface="Arial"/>
              </a:rPr>
              <a:t>e </a:t>
            </a:r>
            <a:r>
              <a:rPr sz="2200" spc="-4" dirty="0" smtClean="0">
                <a:latin typeface="Arial"/>
                <a:cs typeface="Arial"/>
              </a:rPr>
              <a:t>p</a:t>
            </a:r>
            <a:r>
              <a:rPr sz="2200" dirty="0" smtClean="0">
                <a:latin typeface="Arial"/>
                <a:cs typeface="Arial"/>
              </a:rPr>
              <a:t>a</a:t>
            </a:r>
            <a:r>
              <a:rPr sz="2200" spc="-4" dirty="0" smtClean="0">
                <a:latin typeface="Arial"/>
                <a:cs typeface="Arial"/>
              </a:rPr>
              <a:t>gin</a:t>
            </a:r>
            <a:r>
              <a:rPr sz="2200" dirty="0" smtClean="0">
                <a:latin typeface="Arial"/>
                <a:cs typeface="Arial"/>
              </a:rPr>
              <a:t>e </a:t>
            </a:r>
            <a:r>
              <a:rPr sz="2200" spc="-4" dirty="0" smtClean="0">
                <a:latin typeface="Arial"/>
                <a:cs typeface="Arial"/>
              </a:rPr>
              <a:t>d</a:t>
            </a:r>
            <a:r>
              <a:rPr sz="2200" dirty="0" smtClean="0">
                <a:latin typeface="Arial"/>
                <a:cs typeface="Arial"/>
              </a:rPr>
              <a:t>el </a:t>
            </a:r>
            <a:r>
              <a:rPr sz="2200" spc="-8" dirty="0" smtClean="0">
                <a:latin typeface="Arial"/>
                <a:cs typeface="Arial"/>
              </a:rPr>
              <a:t>l</a:t>
            </a:r>
            <a:r>
              <a:rPr sz="2200" spc="-4" dirty="0" smtClean="0">
                <a:latin typeface="Arial"/>
                <a:cs typeface="Arial"/>
              </a:rPr>
              <a:t>i</a:t>
            </a:r>
            <a:r>
              <a:rPr sz="2200" dirty="0" smtClean="0">
                <a:latin typeface="Arial"/>
                <a:cs typeface="Arial"/>
              </a:rPr>
              <a:t>bro </a:t>
            </a:r>
            <a:r>
              <a:rPr sz="2200" spc="-4" dirty="0" smtClean="0">
                <a:latin typeface="Arial"/>
                <a:cs typeface="Arial"/>
              </a:rPr>
              <a:t>i</a:t>
            </a:r>
            <a:r>
              <a:rPr sz="2200" dirty="0" smtClean="0">
                <a:latin typeface="Arial"/>
                <a:cs typeface="Arial"/>
              </a:rPr>
              <a:t>n</a:t>
            </a:r>
            <a:r>
              <a:rPr sz="2200" spc="31" dirty="0" smtClean="0">
                <a:latin typeface="Arial"/>
                <a:cs typeface="Arial"/>
              </a:rPr>
              <a:t> </a:t>
            </a:r>
            <a:r>
              <a:rPr sz="2200" i="1" dirty="0" smtClean="0">
                <a:latin typeface="Arial"/>
                <a:cs typeface="Arial"/>
              </a:rPr>
              <a:t>for</a:t>
            </a:r>
            <a:r>
              <a:rPr sz="2200" i="1" spc="-17" dirty="0" smtClean="0">
                <a:latin typeface="Arial"/>
                <a:cs typeface="Arial"/>
              </a:rPr>
              <a:t>m</a:t>
            </a:r>
            <a:r>
              <a:rPr sz="2200" i="1" spc="-4" dirty="0" smtClean="0">
                <a:latin typeface="Arial"/>
                <a:cs typeface="Arial"/>
              </a:rPr>
              <a:t>a</a:t>
            </a:r>
            <a:r>
              <a:rPr sz="2200" i="1" dirty="0" smtClean="0">
                <a:latin typeface="Arial"/>
                <a:cs typeface="Arial"/>
              </a:rPr>
              <a:t>to </a:t>
            </a:r>
            <a:r>
              <a:rPr sz="2200" i="1" spc="-4" dirty="0" smtClean="0">
                <a:latin typeface="Arial"/>
                <a:cs typeface="Arial"/>
              </a:rPr>
              <a:t>au</a:t>
            </a:r>
            <a:r>
              <a:rPr sz="2200" i="1" dirty="0" smtClean="0">
                <a:latin typeface="Arial"/>
                <a:cs typeface="Arial"/>
              </a:rPr>
              <a:t>d</a:t>
            </a:r>
            <a:r>
              <a:rPr sz="2200" i="1" spc="-8" dirty="0" smtClean="0">
                <a:latin typeface="Arial"/>
                <a:cs typeface="Arial"/>
              </a:rPr>
              <a:t>i</a:t>
            </a:r>
            <a:r>
              <a:rPr sz="2200" i="1" dirty="0" smtClean="0">
                <a:latin typeface="Arial"/>
                <a:cs typeface="Arial"/>
              </a:rPr>
              <a:t>o</a:t>
            </a:r>
            <a:r>
              <a:rPr sz="2200" i="1" spc="26" dirty="0" smtClean="0">
                <a:latin typeface="Arial"/>
                <a:cs typeface="Arial"/>
              </a:rPr>
              <a:t> </a:t>
            </a:r>
            <a:r>
              <a:rPr sz="2200" spc="-4" dirty="0" smtClean="0">
                <a:latin typeface="Arial"/>
                <a:cs typeface="Arial"/>
              </a:rPr>
              <a:t>pe</a:t>
            </a:r>
            <a:r>
              <a:rPr sz="2200" dirty="0" smtClean="0">
                <a:latin typeface="Arial"/>
                <a:cs typeface="Arial"/>
              </a:rPr>
              <a:t>r</a:t>
            </a:r>
            <a:r>
              <a:rPr sz="2200" spc="8" dirty="0" smtClean="0">
                <a:latin typeface="Arial"/>
                <a:cs typeface="Arial"/>
              </a:rPr>
              <a:t> </a:t>
            </a:r>
            <a:r>
              <a:rPr sz="2200" spc="-4" dirty="0" smtClean="0">
                <a:latin typeface="Arial"/>
                <a:cs typeface="Arial"/>
              </a:rPr>
              <a:t>po</a:t>
            </a:r>
            <a:r>
              <a:rPr sz="2200" dirty="0" smtClean="0">
                <a:latin typeface="Arial"/>
                <a:cs typeface="Arial"/>
              </a:rPr>
              <a:t>i </a:t>
            </a:r>
            <a:r>
              <a:rPr sz="2200" spc="-4" dirty="0" smtClean="0">
                <a:latin typeface="Arial"/>
                <a:cs typeface="Arial"/>
              </a:rPr>
              <a:t>a</a:t>
            </a:r>
            <a:r>
              <a:rPr sz="2200" dirty="0" smtClean="0">
                <a:latin typeface="Arial"/>
                <a:cs typeface="Arial"/>
              </a:rPr>
              <a:t>sc</a:t>
            </a:r>
            <a:r>
              <a:rPr sz="2200" spc="-4" dirty="0" smtClean="0">
                <a:latin typeface="Arial"/>
                <a:cs typeface="Arial"/>
              </a:rPr>
              <a:t>ol</a:t>
            </a:r>
            <a:r>
              <a:rPr sz="2200" dirty="0" smtClean="0">
                <a:latin typeface="Arial"/>
                <a:cs typeface="Arial"/>
              </a:rPr>
              <a:t>tar</a:t>
            </a:r>
            <a:r>
              <a:rPr sz="2200" spc="-4" dirty="0" smtClean="0">
                <a:latin typeface="Arial"/>
                <a:cs typeface="Arial"/>
              </a:rPr>
              <a:t>l</a:t>
            </a:r>
            <a:r>
              <a:rPr sz="2200" dirty="0" smtClean="0">
                <a:latin typeface="Arial"/>
                <a:cs typeface="Arial"/>
              </a:rPr>
              <a:t>e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14785" y="4235275"/>
            <a:ext cx="161256" cy="91632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2318"/>
              </a:lnSpc>
              <a:spcBef>
                <a:spcPts val="115"/>
              </a:spcBef>
            </a:pPr>
            <a:r>
              <a:rPr sz="2200" dirty="0" smtClean="0">
                <a:latin typeface="Arial"/>
                <a:cs typeface="Arial"/>
              </a:rPr>
              <a:t>•</a:t>
            </a:r>
            <a:endParaRPr sz="2200" dirty="0">
              <a:latin typeface="Arial"/>
              <a:cs typeface="Arial"/>
            </a:endParaRPr>
          </a:p>
          <a:p>
            <a:pPr marL="11520">
              <a:lnSpc>
                <a:spcPts val="2431"/>
              </a:lnSpc>
              <a:spcBef>
                <a:spcPts val="5"/>
              </a:spcBef>
            </a:pPr>
            <a:r>
              <a:rPr sz="3300" baseline="-1207" dirty="0" smtClean="0">
                <a:latin typeface="Arial"/>
                <a:cs typeface="Arial"/>
              </a:rPr>
              <a:t>•</a:t>
            </a:r>
            <a:endParaRPr sz="2200" dirty="0">
              <a:latin typeface="Arial"/>
              <a:cs typeface="Arial"/>
            </a:endParaRPr>
          </a:p>
          <a:p>
            <a:pPr marL="11520">
              <a:lnSpc>
                <a:spcPts val="2422"/>
              </a:lnSpc>
            </a:pPr>
            <a:r>
              <a:rPr sz="3300" baseline="-1207" dirty="0" smtClean="0">
                <a:latin typeface="Arial"/>
                <a:cs typeface="Arial"/>
              </a:rPr>
              <a:t>•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88682" y="4797152"/>
            <a:ext cx="6811710" cy="91632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 marR="47689">
              <a:lnSpc>
                <a:spcPts val="2318"/>
              </a:lnSpc>
              <a:spcBef>
                <a:spcPts val="115"/>
              </a:spcBef>
            </a:pPr>
            <a:r>
              <a:rPr sz="2200" spc="-4" dirty="0" smtClean="0">
                <a:latin typeface="Arial"/>
                <a:cs typeface="Arial"/>
              </a:rPr>
              <a:t>u</a:t>
            </a:r>
            <a:r>
              <a:rPr sz="2200" dirty="0" smtClean="0">
                <a:latin typeface="Arial"/>
                <a:cs typeface="Arial"/>
              </a:rPr>
              <a:t>s</a:t>
            </a:r>
            <a:r>
              <a:rPr sz="2200" spc="-4" dirty="0" smtClean="0">
                <a:latin typeface="Arial"/>
                <a:cs typeface="Arial"/>
              </a:rPr>
              <a:t>a</a:t>
            </a:r>
            <a:r>
              <a:rPr sz="2200" spc="8" dirty="0" smtClean="0">
                <a:latin typeface="Arial"/>
                <a:cs typeface="Arial"/>
              </a:rPr>
              <a:t>r</a:t>
            </a:r>
            <a:r>
              <a:rPr sz="2200" dirty="0" smtClean="0">
                <a:latin typeface="Arial"/>
                <a:cs typeface="Arial"/>
              </a:rPr>
              <a:t>e </a:t>
            </a:r>
            <a:r>
              <a:rPr sz="2200" spc="-4" dirty="0" smtClean="0">
                <a:latin typeface="Arial"/>
                <a:cs typeface="Arial"/>
              </a:rPr>
              <a:t>l</a:t>
            </a:r>
            <a:r>
              <a:rPr sz="2200" dirty="0" smtClean="0">
                <a:latin typeface="Arial"/>
                <a:cs typeface="Arial"/>
              </a:rPr>
              <a:t>a </a:t>
            </a:r>
            <a:r>
              <a:rPr sz="2200" i="1" dirty="0" smtClean="0">
                <a:latin typeface="Arial"/>
                <a:cs typeface="Arial"/>
              </a:rPr>
              <a:t>s</a:t>
            </a:r>
            <a:r>
              <a:rPr sz="2200" i="1" spc="-4" dirty="0" smtClean="0">
                <a:latin typeface="Arial"/>
                <a:cs typeface="Arial"/>
              </a:rPr>
              <a:t>i</a:t>
            </a:r>
            <a:r>
              <a:rPr sz="2200" i="1" dirty="0" smtClean="0">
                <a:latin typeface="Arial"/>
                <a:cs typeface="Arial"/>
              </a:rPr>
              <a:t>nt</a:t>
            </a:r>
            <a:r>
              <a:rPr sz="2200" i="1" spc="-4" dirty="0" smtClean="0">
                <a:latin typeface="Arial"/>
                <a:cs typeface="Arial"/>
              </a:rPr>
              <a:t>e</a:t>
            </a:r>
            <a:r>
              <a:rPr sz="2200" i="1" dirty="0" smtClean="0">
                <a:latin typeface="Arial"/>
                <a:cs typeface="Arial"/>
              </a:rPr>
              <a:t>si v</a:t>
            </a:r>
            <a:r>
              <a:rPr sz="2200" i="1" spc="-4" dirty="0" smtClean="0">
                <a:latin typeface="Arial"/>
                <a:cs typeface="Arial"/>
              </a:rPr>
              <a:t>o</a:t>
            </a:r>
            <a:r>
              <a:rPr sz="2200" i="1" dirty="0" smtClean="0">
                <a:latin typeface="Arial"/>
                <a:cs typeface="Arial"/>
              </a:rPr>
              <a:t>c</a:t>
            </a:r>
            <a:r>
              <a:rPr sz="2200" i="1" spc="-4" dirty="0" smtClean="0">
                <a:latin typeface="Arial"/>
                <a:cs typeface="Arial"/>
              </a:rPr>
              <a:t>al</a:t>
            </a:r>
            <a:r>
              <a:rPr sz="2200" i="1" dirty="0" smtClean="0">
                <a:latin typeface="Arial"/>
                <a:cs typeface="Arial"/>
              </a:rPr>
              <a:t>e</a:t>
            </a:r>
            <a:r>
              <a:rPr sz="2200" i="1" spc="8" dirty="0" smtClean="0">
                <a:latin typeface="Arial"/>
                <a:cs typeface="Arial"/>
              </a:rPr>
              <a:t> </a:t>
            </a:r>
            <a:r>
              <a:rPr sz="2200" dirty="0" smtClean="0">
                <a:latin typeface="Arial"/>
                <a:cs typeface="Arial"/>
              </a:rPr>
              <a:t>p</a:t>
            </a:r>
            <a:r>
              <a:rPr sz="2200" spc="-4" dirty="0" smtClean="0">
                <a:latin typeface="Arial"/>
                <a:cs typeface="Arial"/>
              </a:rPr>
              <a:t>e</a:t>
            </a:r>
            <a:r>
              <a:rPr sz="2200" dirty="0" smtClean="0">
                <a:latin typeface="Arial"/>
                <a:cs typeface="Arial"/>
              </a:rPr>
              <a:t>r</a:t>
            </a:r>
            <a:r>
              <a:rPr sz="2200" spc="8" dirty="0" smtClean="0">
                <a:latin typeface="Arial"/>
                <a:cs typeface="Arial"/>
              </a:rPr>
              <a:t> </a:t>
            </a:r>
            <a:r>
              <a:rPr sz="2200" spc="-8" dirty="0" smtClean="0">
                <a:latin typeface="Arial"/>
                <a:cs typeface="Arial"/>
              </a:rPr>
              <a:t>l</a:t>
            </a:r>
            <a:r>
              <a:rPr sz="2200" dirty="0" smtClean="0">
                <a:latin typeface="Arial"/>
                <a:cs typeface="Arial"/>
              </a:rPr>
              <a:t>a </a:t>
            </a:r>
            <a:r>
              <a:rPr sz="2200" spc="-8" dirty="0" smtClean="0">
                <a:latin typeface="Arial"/>
                <a:cs typeface="Arial"/>
              </a:rPr>
              <a:t>l</a:t>
            </a:r>
            <a:r>
              <a:rPr sz="2200" dirty="0" smtClean="0">
                <a:latin typeface="Arial"/>
                <a:cs typeface="Arial"/>
              </a:rPr>
              <a:t>ett</a:t>
            </a:r>
            <a:r>
              <a:rPr sz="2200" spc="-4" dirty="0" smtClean="0">
                <a:latin typeface="Arial"/>
                <a:cs typeface="Arial"/>
              </a:rPr>
              <a:t>u</a:t>
            </a:r>
            <a:r>
              <a:rPr sz="2200" spc="8" dirty="0" smtClean="0">
                <a:latin typeface="Arial"/>
                <a:cs typeface="Arial"/>
              </a:rPr>
              <a:t>r</a:t>
            </a:r>
            <a:r>
              <a:rPr sz="2200" dirty="0" smtClean="0">
                <a:latin typeface="Arial"/>
                <a:cs typeface="Arial"/>
              </a:rPr>
              <a:t>a</a:t>
            </a:r>
            <a:endParaRPr sz="2200" dirty="0">
              <a:latin typeface="Arial"/>
              <a:cs typeface="Arial"/>
            </a:endParaRPr>
          </a:p>
          <a:p>
            <a:pPr marL="11520">
              <a:lnSpc>
                <a:spcPts val="2431"/>
              </a:lnSpc>
              <a:spcBef>
                <a:spcPts val="5"/>
              </a:spcBef>
            </a:pPr>
            <a:r>
              <a:rPr sz="3300" spc="-4" baseline="-1207" dirty="0" smtClean="0">
                <a:latin typeface="Arial"/>
                <a:cs typeface="Arial"/>
              </a:rPr>
              <a:t>u</a:t>
            </a:r>
            <a:r>
              <a:rPr sz="3300" baseline="-1207" dirty="0" smtClean="0">
                <a:latin typeface="Arial"/>
                <a:cs typeface="Arial"/>
              </a:rPr>
              <a:t>t</a:t>
            </a:r>
            <a:r>
              <a:rPr sz="3300" spc="-4" baseline="-1207" dirty="0" smtClean="0">
                <a:latin typeface="Arial"/>
                <a:cs typeface="Arial"/>
              </a:rPr>
              <a:t>ili</a:t>
            </a:r>
            <a:r>
              <a:rPr sz="3300" baseline="-1207" dirty="0" smtClean="0">
                <a:latin typeface="Arial"/>
                <a:cs typeface="Arial"/>
              </a:rPr>
              <a:t>zz</a:t>
            </a:r>
            <a:r>
              <a:rPr sz="3300" spc="-4" baseline="-1207" dirty="0" smtClean="0">
                <a:latin typeface="Arial"/>
                <a:cs typeface="Arial"/>
              </a:rPr>
              <a:t>a</a:t>
            </a:r>
            <a:r>
              <a:rPr sz="3300" baseline="-1207" dirty="0" smtClean="0">
                <a:latin typeface="Arial"/>
                <a:cs typeface="Arial"/>
              </a:rPr>
              <a:t>re</a:t>
            </a:r>
            <a:r>
              <a:rPr sz="3300" spc="13" baseline="-1207" dirty="0" smtClean="0">
                <a:latin typeface="Arial"/>
                <a:cs typeface="Arial"/>
              </a:rPr>
              <a:t> </a:t>
            </a:r>
            <a:r>
              <a:rPr sz="3300" i="1" spc="-4" baseline="-1207" dirty="0" smtClean="0">
                <a:latin typeface="Arial"/>
                <a:cs typeface="Arial"/>
              </a:rPr>
              <a:t>au</a:t>
            </a:r>
            <a:r>
              <a:rPr sz="3300" i="1" baseline="-1207" dirty="0" smtClean="0">
                <a:latin typeface="Arial"/>
                <a:cs typeface="Arial"/>
              </a:rPr>
              <a:t>d</a:t>
            </a:r>
            <a:r>
              <a:rPr sz="3300" i="1" spc="-8" baseline="-1207" dirty="0" smtClean="0">
                <a:latin typeface="Arial"/>
                <a:cs typeface="Arial"/>
              </a:rPr>
              <a:t>i</a:t>
            </a:r>
            <a:r>
              <a:rPr sz="3300" i="1" spc="-4" baseline="-1207" dirty="0" smtClean="0">
                <a:latin typeface="Arial"/>
                <a:cs typeface="Arial"/>
              </a:rPr>
              <a:t>olib</a:t>
            </a:r>
            <a:r>
              <a:rPr sz="3300" i="1" spc="8" baseline="-1207" dirty="0" smtClean="0">
                <a:latin typeface="Arial"/>
                <a:cs typeface="Arial"/>
              </a:rPr>
              <a:t>r</a:t>
            </a:r>
            <a:r>
              <a:rPr sz="3300" i="1" baseline="-1207" dirty="0" smtClean="0">
                <a:latin typeface="Arial"/>
                <a:cs typeface="Arial"/>
              </a:rPr>
              <a:t>i </a:t>
            </a:r>
            <a:r>
              <a:rPr sz="3300" spc="-4" baseline="-1207" dirty="0" smtClean="0">
                <a:latin typeface="Arial"/>
                <a:cs typeface="Arial"/>
              </a:rPr>
              <a:t>pe</a:t>
            </a:r>
            <a:r>
              <a:rPr sz="3300" baseline="-1207" dirty="0" smtClean="0">
                <a:latin typeface="Arial"/>
                <a:cs typeface="Arial"/>
              </a:rPr>
              <a:t>r</a:t>
            </a:r>
            <a:r>
              <a:rPr sz="3300" spc="8" baseline="-1207" dirty="0" smtClean="0">
                <a:latin typeface="Arial"/>
                <a:cs typeface="Arial"/>
              </a:rPr>
              <a:t> </a:t>
            </a:r>
            <a:r>
              <a:rPr sz="3300" spc="-8" baseline="-1207" dirty="0" smtClean="0">
                <a:latin typeface="Arial"/>
                <a:cs typeface="Arial"/>
              </a:rPr>
              <a:t>l</a:t>
            </a:r>
            <a:r>
              <a:rPr sz="3300" baseline="-1207" dirty="0" smtClean="0">
                <a:latin typeface="Arial"/>
                <a:cs typeface="Arial"/>
              </a:rPr>
              <a:t>e</a:t>
            </a:r>
            <a:r>
              <a:rPr sz="3300" spc="-4" baseline="-1207" dirty="0" smtClean="0">
                <a:latin typeface="Arial"/>
                <a:cs typeface="Arial"/>
              </a:rPr>
              <a:t>gge</a:t>
            </a:r>
            <a:r>
              <a:rPr sz="3300" spc="8" baseline="-1207" dirty="0" smtClean="0">
                <a:latin typeface="Arial"/>
                <a:cs typeface="Arial"/>
              </a:rPr>
              <a:t>r</a:t>
            </a:r>
            <a:r>
              <a:rPr sz="3300" baseline="-1207" dirty="0" smtClean="0">
                <a:latin typeface="Arial"/>
                <a:cs typeface="Arial"/>
              </a:rPr>
              <a:t>e i </a:t>
            </a:r>
            <a:r>
              <a:rPr sz="3300" spc="-4" baseline="-1207" dirty="0" smtClean="0">
                <a:latin typeface="Arial"/>
                <a:cs typeface="Arial"/>
              </a:rPr>
              <a:t>lib</a:t>
            </a:r>
            <a:r>
              <a:rPr sz="3300" baseline="-1207" dirty="0" smtClean="0">
                <a:latin typeface="Arial"/>
                <a:cs typeface="Arial"/>
              </a:rPr>
              <a:t>ri </a:t>
            </a:r>
            <a:r>
              <a:rPr sz="3300" spc="-4" baseline="-1207" dirty="0" smtClean="0">
                <a:latin typeface="Arial"/>
                <a:cs typeface="Arial"/>
              </a:rPr>
              <a:t>d</a:t>
            </a:r>
            <a:r>
              <a:rPr sz="3300" baseline="-1207" dirty="0" smtClean="0">
                <a:latin typeface="Arial"/>
                <a:cs typeface="Arial"/>
              </a:rPr>
              <a:t>i n</a:t>
            </a:r>
            <a:r>
              <a:rPr sz="3300" spc="-4" baseline="-1207" dirty="0" smtClean="0">
                <a:latin typeface="Arial"/>
                <a:cs typeface="Arial"/>
              </a:rPr>
              <a:t>a</a:t>
            </a:r>
            <a:r>
              <a:rPr sz="3300" baseline="-1207" dirty="0" smtClean="0">
                <a:latin typeface="Arial"/>
                <a:cs typeface="Arial"/>
              </a:rPr>
              <a:t>r</a:t>
            </a:r>
            <a:r>
              <a:rPr sz="3300" spc="8" baseline="-1207" dirty="0" smtClean="0">
                <a:latin typeface="Arial"/>
                <a:cs typeface="Arial"/>
              </a:rPr>
              <a:t>r</a:t>
            </a:r>
            <a:r>
              <a:rPr sz="3300" spc="-4" baseline="-1207" dirty="0" smtClean="0">
                <a:latin typeface="Arial"/>
                <a:cs typeface="Arial"/>
              </a:rPr>
              <a:t>a</a:t>
            </a:r>
            <a:r>
              <a:rPr sz="3300" baseline="-1207" dirty="0" smtClean="0">
                <a:latin typeface="Arial"/>
                <a:cs typeface="Arial"/>
              </a:rPr>
              <a:t>t</a:t>
            </a:r>
            <a:r>
              <a:rPr sz="3300" spc="-4" baseline="-1207" dirty="0" smtClean="0">
                <a:latin typeface="Arial"/>
                <a:cs typeface="Arial"/>
              </a:rPr>
              <a:t>i</a:t>
            </a:r>
            <a:r>
              <a:rPr sz="3300" baseline="-1207" dirty="0" smtClean="0">
                <a:latin typeface="Arial"/>
                <a:cs typeface="Arial"/>
              </a:rPr>
              <a:t>va</a:t>
            </a:r>
            <a:endParaRPr sz="2200" dirty="0">
              <a:latin typeface="Arial"/>
              <a:cs typeface="Arial"/>
            </a:endParaRPr>
          </a:p>
          <a:p>
            <a:pPr marL="11520" marR="47689">
              <a:lnSpc>
                <a:spcPts val="2422"/>
              </a:lnSpc>
            </a:pPr>
            <a:r>
              <a:rPr sz="3300" i="1" spc="-4" baseline="-1207" dirty="0" smtClean="0">
                <a:latin typeface="Arial"/>
                <a:cs typeface="Arial"/>
              </a:rPr>
              <a:t>la</a:t>
            </a:r>
            <a:r>
              <a:rPr sz="3300" i="1" baseline="-1207" dirty="0" smtClean="0">
                <a:latin typeface="Arial"/>
                <a:cs typeface="Arial"/>
              </a:rPr>
              <a:t>v</a:t>
            </a:r>
            <a:r>
              <a:rPr sz="3300" i="1" spc="-4" baseline="-1207" dirty="0" smtClean="0">
                <a:latin typeface="Arial"/>
                <a:cs typeface="Arial"/>
              </a:rPr>
              <a:t>o</a:t>
            </a:r>
            <a:r>
              <a:rPr sz="3300" i="1" spc="8" baseline="-1207" dirty="0" smtClean="0">
                <a:latin typeface="Arial"/>
                <a:cs typeface="Arial"/>
              </a:rPr>
              <a:t>r</a:t>
            </a:r>
            <a:r>
              <a:rPr sz="3300" i="1" spc="-4" baseline="-1207" dirty="0" smtClean="0">
                <a:latin typeface="Arial"/>
                <a:cs typeface="Arial"/>
              </a:rPr>
              <a:t>a</a:t>
            </a:r>
            <a:r>
              <a:rPr sz="3300" i="1" baseline="-1207" dirty="0" smtClean="0">
                <a:latin typeface="Arial"/>
                <a:cs typeface="Arial"/>
              </a:rPr>
              <a:t>re</a:t>
            </a:r>
            <a:r>
              <a:rPr sz="3300" i="1" spc="4" baseline="-1207" dirty="0" smtClean="0">
                <a:latin typeface="Arial"/>
                <a:cs typeface="Arial"/>
              </a:rPr>
              <a:t> </a:t>
            </a:r>
            <a:r>
              <a:rPr sz="3300" i="1" spc="-8" baseline="-1207" dirty="0" smtClean="0">
                <a:latin typeface="Arial"/>
                <a:cs typeface="Arial"/>
              </a:rPr>
              <a:t>i</a:t>
            </a:r>
            <a:r>
              <a:rPr sz="3300" i="1" baseline="-1207" dirty="0" smtClean="0">
                <a:latin typeface="Arial"/>
                <a:cs typeface="Arial"/>
              </a:rPr>
              <a:t>n c</a:t>
            </a:r>
            <a:r>
              <a:rPr sz="3300" i="1" spc="-4" baseline="-1207" dirty="0" smtClean="0">
                <a:latin typeface="Arial"/>
                <a:cs typeface="Arial"/>
              </a:rPr>
              <a:t>oppi</a:t>
            </a:r>
            <a:r>
              <a:rPr sz="3300" i="1" baseline="-1207" dirty="0" smtClean="0">
                <a:latin typeface="Arial"/>
                <a:cs typeface="Arial"/>
              </a:rPr>
              <a:t>a</a:t>
            </a:r>
            <a:r>
              <a:rPr sz="3300" i="1" spc="22" baseline="-1207" dirty="0" smtClean="0">
                <a:latin typeface="Arial"/>
                <a:cs typeface="Arial"/>
              </a:rPr>
              <a:t> </a:t>
            </a:r>
            <a:r>
              <a:rPr sz="3300" baseline="-1207" dirty="0" smtClean="0">
                <a:latin typeface="Arial"/>
                <a:cs typeface="Arial"/>
              </a:rPr>
              <a:t>c</a:t>
            </a:r>
            <a:r>
              <a:rPr sz="3300" spc="-4" baseline="-1207" dirty="0" smtClean="0">
                <a:latin typeface="Arial"/>
                <a:cs typeface="Arial"/>
              </a:rPr>
              <a:t>o</a:t>
            </a:r>
            <a:r>
              <a:rPr sz="3300" baseline="-1207" dirty="0" smtClean="0">
                <a:latin typeface="Arial"/>
                <a:cs typeface="Arial"/>
              </a:rPr>
              <a:t>n </a:t>
            </a:r>
            <a:r>
              <a:rPr sz="3300" spc="-4" baseline="-1207" dirty="0" smtClean="0">
                <a:latin typeface="Arial"/>
                <a:cs typeface="Arial"/>
              </a:rPr>
              <a:t>u</a:t>
            </a:r>
            <a:r>
              <a:rPr sz="3300" baseline="-1207" dirty="0" smtClean="0">
                <a:latin typeface="Arial"/>
                <a:cs typeface="Arial"/>
              </a:rPr>
              <a:t>n c</a:t>
            </a:r>
            <a:r>
              <a:rPr sz="3300" spc="-4" baseline="-1207" dirty="0" smtClean="0">
                <a:latin typeface="Arial"/>
                <a:cs typeface="Arial"/>
              </a:rPr>
              <a:t>o</a:t>
            </a:r>
            <a:r>
              <a:rPr sz="3300" baseline="-1207" dirty="0" smtClean="0">
                <a:latin typeface="Arial"/>
                <a:cs typeface="Arial"/>
              </a:rPr>
              <a:t>mp</a:t>
            </a:r>
            <a:r>
              <a:rPr sz="3300" spc="-4" baseline="-1207" dirty="0" smtClean="0">
                <a:latin typeface="Arial"/>
                <a:cs typeface="Arial"/>
              </a:rPr>
              <a:t>agn</a:t>
            </a:r>
            <a:r>
              <a:rPr sz="3300" baseline="-1207" dirty="0" smtClean="0">
                <a:latin typeface="Arial"/>
                <a:cs typeface="Arial"/>
              </a:rPr>
              <a:t>o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114785" y="5160818"/>
            <a:ext cx="340884" cy="29967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2318"/>
              </a:lnSpc>
              <a:spcBef>
                <a:spcPts val="115"/>
              </a:spcBef>
            </a:pPr>
            <a:r>
              <a:rPr sz="2200" dirty="0" smtClean="0">
                <a:latin typeface="Arial"/>
                <a:cs typeface="Arial"/>
              </a:rPr>
              <a:t>…</a:t>
            </a:r>
            <a:endParaRPr sz="22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0" y="-1151"/>
            <a:ext cx="9140545" cy="686145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049142" y="991772"/>
            <a:ext cx="521637" cy="53019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4173"/>
              </a:lnSpc>
              <a:spcBef>
                <a:spcPts val="209"/>
              </a:spcBef>
            </a:pPr>
            <a:r>
              <a:rPr sz="4000" dirty="0" smtClean="0">
                <a:solidFill>
                  <a:srgbClr val="FF9933"/>
                </a:solidFill>
                <a:latin typeface="Arial"/>
                <a:cs typeface="Arial"/>
              </a:rPr>
              <a:t>4.</a:t>
            </a:r>
            <a:endParaRPr sz="40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612615" y="991772"/>
            <a:ext cx="1085280" cy="53019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4173"/>
              </a:lnSpc>
              <a:spcBef>
                <a:spcPts val="209"/>
              </a:spcBef>
            </a:pPr>
            <a:r>
              <a:rPr sz="4000" dirty="0" smtClean="0">
                <a:solidFill>
                  <a:srgbClr val="FF9933"/>
                </a:solidFill>
                <a:latin typeface="Arial"/>
                <a:cs typeface="Arial"/>
              </a:rPr>
              <a:t>St</a:t>
            </a:r>
            <a:r>
              <a:rPr sz="4000" spc="4" dirty="0" smtClean="0">
                <a:solidFill>
                  <a:srgbClr val="FF9933"/>
                </a:solidFill>
                <a:latin typeface="Arial"/>
                <a:cs typeface="Arial"/>
              </a:rPr>
              <a:t>i</a:t>
            </a:r>
            <a:r>
              <a:rPr sz="4000" dirty="0" smtClean="0">
                <a:solidFill>
                  <a:srgbClr val="FF9933"/>
                </a:solidFill>
                <a:latin typeface="Arial"/>
                <a:cs typeface="Arial"/>
              </a:rPr>
              <a:t>le</a:t>
            </a:r>
            <a:endParaRPr sz="40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739053" y="991772"/>
            <a:ext cx="2494385" cy="53019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4173"/>
              </a:lnSpc>
              <a:spcBef>
                <a:spcPts val="209"/>
              </a:spcBef>
            </a:pPr>
            <a:r>
              <a:rPr sz="4000" spc="4" dirty="0" smtClean="0">
                <a:solidFill>
                  <a:srgbClr val="FF9933"/>
                </a:solidFill>
                <a:latin typeface="Arial"/>
                <a:cs typeface="Arial"/>
              </a:rPr>
              <a:t>c</a:t>
            </a:r>
            <a:r>
              <a:rPr sz="4000" dirty="0" smtClean="0">
                <a:solidFill>
                  <a:srgbClr val="FF9933"/>
                </a:solidFill>
                <a:latin typeface="Arial"/>
                <a:cs typeface="Arial"/>
              </a:rPr>
              <a:t>inesteti</a:t>
            </a:r>
            <a:r>
              <a:rPr sz="4000" spc="4" dirty="0" smtClean="0">
                <a:solidFill>
                  <a:srgbClr val="FF9933"/>
                </a:solidFill>
                <a:latin typeface="Arial"/>
                <a:cs typeface="Arial"/>
              </a:rPr>
              <a:t>c</a:t>
            </a:r>
            <a:r>
              <a:rPr sz="4000" dirty="0" smtClean="0">
                <a:solidFill>
                  <a:srgbClr val="FF9933"/>
                </a:solidFill>
                <a:latin typeface="Arial"/>
                <a:cs typeface="Arial"/>
              </a:rPr>
              <a:t>o</a:t>
            </a:r>
            <a:endParaRPr sz="40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49142" y="1842467"/>
            <a:ext cx="2458284" cy="29967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2318"/>
              </a:lnSpc>
              <a:spcBef>
                <a:spcPts val="115"/>
              </a:spcBef>
            </a:pPr>
            <a:r>
              <a:rPr sz="2200" i="1" dirty="0" smtClean="0">
                <a:latin typeface="Arial"/>
                <a:cs typeface="Arial"/>
              </a:rPr>
              <a:t>St</a:t>
            </a:r>
            <a:r>
              <a:rPr sz="2200" i="1" spc="8" dirty="0" smtClean="0">
                <a:latin typeface="Arial"/>
                <a:cs typeface="Arial"/>
              </a:rPr>
              <a:t>r</a:t>
            </a:r>
            <a:r>
              <a:rPr sz="2200" i="1" spc="-4" dirty="0" smtClean="0">
                <a:latin typeface="Arial"/>
                <a:cs typeface="Arial"/>
              </a:rPr>
              <a:t>a</a:t>
            </a:r>
            <a:r>
              <a:rPr sz="2200" i="1" dirty="0" smtClean="0">
                <a:latin typeface="Arial"/>
                <a:cs typeface="Arial"/>
              </a:rPr>
              <a:t>t</a:t>
            </a:r>
            <a:r>
              <a:rPr sz="2200" i="1" spc="-4" dirty="0" smtClean="0">
                <a:latin typeface="Arial"/>
                <a:cs typeface="Arial"/>
              </a:rPr>
              <a:t>egi</a:t>
            </a:r>
            <a:r>
              <a:rPr sz="2200" i="1" dirty="0" smtClean="0">
                <a:latin typeface="Arial"/>
                <a:cs typeface="Arial"/>
              </a:rPr>
              <a:t>e</a:t>
            </a:r>
            <a:r>
              <a:rPr sz="2200" i="1" spc="4" dirty="0" smtClean="0">
                <a:latin typeface="Arial"/>
                <a:cs typeface="Arial"/>
              </a:rPr>
              <a:t> </a:t>
            </a:r>
            <a:r>
              <a:rPr sz="2200" i="1" spc="-8" dirty="0" smtClean="0">
                <a:latin typeface="Arial"/>
                <a:cs typeface="Arial"/>
              </a:rPr>
              <a:t>s</a:t>
            </a:r>
            <a:r>
              <a:rPr sz="2200" i="1" dirty="0" smtClean="0">
                <a:latin typeface="Arial"/>
                <a:cs typeface="Arial"/>
              </a:rPr>
              <a:t>u</a:t>
            </a:r>
            <a:r>
              <a:rPr sz="2200" i="1" spc="-4" dirty="0" smtClean="0">
                <a:latin typeface="Arial"/>
                <a:cs typeface="Arial"/>
              </a:rPr>
              <a:t>gge</a:t>
            </a:r>
            <a:r>
              <a:rPr sz="2200" i="1" spc="8" dirty="0" smtClean="0">
                <a:latin typeface="Arial"/>
                <a:cs typeface="Arial"/>
              </a:rPr>
              <a:t>r</a:t>
            </a:r>
            <a:r>
              <a:rPr sz="2200" i="1" spc="-4" dirty="0" smtClean="0">
                <a:latin typeface="Arial"/>
                <a:cs typeface="Arial"/>
              </a:rPr>
              <a:t>i</a:t>
            </a:r>
            <a:r>
              <a:rPr sz="2200" i="1" dirty="0" smtClean="0">
                <a:latin typeface="Arial"/>
                <a:cs typeface="Arial"/>
              </a:rPr>
              <a:t>t</a:t>
            </a:r>
            <a:r>
              <a:rPr sz="2200" i="1" spc="-4" dirty="0" smtClean="0">
                <a:latin typeface="Arial"/>
                <a:cs typeface="Arial"/>
              </a:rPr>
              <a:t>e</a:t>
            </a:r>
            <a:r>
              <a:rPr sz="2200" i="1" dirty="0" smtClean="0">
                <a:latin typeface="Arial"/>
                <a:cs typeface="Arial"/>
              </a:rPr>
              <a:t>: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49142" y="2459788"/>
            <a:ext cx="7101713" cy="32152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 marR="44117">
              <a:lnSpc>
                <a:spcPts val="2685"/>
              </a:lnSpc>
              <a:spcBef>
                <a:spcPts val="134"/>
              </a:spcBef>
            </a:pPr>
            <a:r>
              <a:rPr sz="2500" dirty="0" smtClean="0">
                <a:latin typeface="Arial"/>
                <a:cs typeface="Arial"/>
              </a:rPr>
              <a:t>•</a:t>
            </a:r>
            <a:r>
              <a:rPr sz="2500" spc="13" dirty="0" smtClean="0">
                <a:latin typeface="Arial"/>
                <a:cs typeface="Arial"/>
              </a:rPr>
              <a:t> </a:t>
            </a:r>
            <a:r>
              <a:rPr sz="2500" dirty="0" smtClean="0">
                <a:latin typeface="Arial"/>
                <a:cs typeface="Arial"/>
              </a:rPr>
              <a:t>fa</a:t>
            </a:r>
            <a:r>
              <a:rPr sz="2500" spc="-4" dirty="0" smtClean="0">
                <a:latin typeface="Arial"/>
                <a:cs typeface="Arial"/>
              </a:rPr>
              <a:t>r</a:t>
            </a:r>
            <a:r>
              <a:rPr sz="2500" dirty="0" smtClean="0">
                <a:latin typeface="Arial"/>
                <a:cs typeface="Arial"/>
              </a:rPr>
              <a:t>e p</a:t>
            </a:r>
            <a:r>
              <a:rPr sz="2500" spc="4" dirty="0" smtClean="0">
                <a:latin typeface="Arial"/>
                <a:cs typeface="Arial"/>
              </a:rPr>
              <a:t>r</a:t>
            </a:r>
            <a:r>
              <a:rPr sz="2500" dirty="0" smtClean="0">
                <a:latin typeface="Arial"/>
                <a:cs typeface="Arial"/>
              </a:rPr>
              <a:t>ove ne</a:t>
            </a:r>
            <a:r>
              <a:rPr sz="2500" spc="4" dirty="0" smtClean="0">
                <a:latin typeface="Arial"/>
                <a:cs typeface="Arial"/>
              </a:rPr>
              <a:t>l</a:t>
            </a:r>
            <a:r>
              <a:rPr sz="2500" spc="-4" dirty="0" smtClean="0">
                <a:latin typeface="Arial"/>
                <a:cs typeface="Arial"/>
              </a:rPr>
              <a:t>l</a:t>
            </a:r>
            <a:r>
              <a:rPr sz="2500" dirty="0" smtClean="0">
                <a:latin typeface="Arial"/>
                <a:cs typeface="Arial"/>
              </a:rPr>
              <a:t>e </a:t>
            </a:r>
            <a:r>
              <a:rPr sz="2500" spc="-4" dirty="0" smtClean="0">
                <a:latin typeface="Arial"/>
                <a:cs typeface="Arial"/>
              </a:rPr>
              <a:t>m</a:t>
            </a:r>
            <a:r>
              <a:rPr sz="2500" dirty="0" smtClean="0">
                <a:latin typeface="Arial"/>
                <a:cs typeface="Arial"/>
              </a:rPr>
              <a:t>ate</a:t>
            </a:r>
            <a:r>
              <a:rPr sz="2500" spc="-4" dirty="0" smtClean="0">
                <a:latin typeface="Arial"/>
                <a:cs typeface="Arial"/>
              </a:rPr>
              <a:t>r</a:t>
            </a:r>
            <a:r>
              <a:rPr sz="2500" spc="4" dirty="0" smtClean="0">
                <a:latin typeface="Arial"/>
                <a:cs typeface="Arial"/>
              </a:rPr>
              <a:t>i</a:t>
            </a:r>
            <a:r>
              <a:rPr sz="2500" dirty="0" smtClean="0">
                <a:latin typeface="Arial"/>
                <a:cs typeface="Arial"/>
              </a:rPr>
              <a:t>e </a:t>
            </a:r>
            <a:r>
              <a:rPr sz="2500" spc="-4" dirty="0" smtClean="0">
                <a:latin typeface="Arial"/>
                <a:cs typeface="Arial"/>
              </a:rPr>
              <a:t>i</a:t>
            </a:r>
            <a:r>
              <a:rPr sz="2500" dirty="0" smtClean="0">
                <a:latin typeface="Arial"/>
                <a:cs typeface="Arial"/>
              </a:rPr>
              <a:t>n </a:t>
            </a:r>
            <a:r>
              <a:rPr sz="2500" spc="8" dirty="0" smtClean="0">
                <a:latin typeface="Arial"/>
                <a:cs typeface="Arial"/>
              </a:rPr>
              <a:t>c</a:t>
            </a:r>
            <a:r>
              <a:rPr sz="2500" dirty="0" smtClean="0">
                <a:latin typeface="Arial"/>
                <a:cs typeface="Arial"/>
              </a:rPr>
              <a:t>ui è pos</a:t>
            </a:r>
            <a:r>
              <a:rPr sz="2500" spc="8" dirty="0" smtClean="0">
                <a:latin typeface="Arial"/>
                <a:cs typeface="Arial"/>
              </a:rPr>
              <a:t>s</a:t>
            </a:r>
            <a:r>
              <a:rPr sz="2500" spc="-4" dirty="0" smtClean="0">
                <a:latin typeface="Arial"/>
                <a:cs typeface="Arial"/>
              </a:rPr>
              <a:t>i</a:t>
            </a:r>
            <a:r>
              <a:rPr sz="2500" dirty="0" smtClean="0">
                <a:latin typeface="Arial"/>
                <a:cs typeface="Arial"/>
              </a:rPr>
              <a:t>b</a:t>
            </a:r>
            <a:r>
              <a:rPr sz="2500" spc="4" dirty="0" smtClean="0">
                <a:latin typeface="Arial"/>
                <a:cs typeface="Arial"/>
              </a:rPr>
              <a:t>i</a:t>
            </a:r>
            <a:r>
              <a:rPr sz="2500" spc="-4" dirty="0" smtClean="0">
                <a:latin typeface="Arial"/>
                <a:cs typeface="Arial"/>
              </a:rPr>
              <a:t>l</a:t>
            </a:r>
            <a:r>
              <a:rPr sz="2500" dirty="0" smtClean="0">
                <a:latin typeface="Arial"/>
                <a:cs typeface="Arial"/>
              </a:rPr>
              <a:t>e</a:t>
            </a:r>
            <a:endParaRPr sz="2500" dirty="0">
              <a:latin typeface="Arial"/>
              <a:cs typeface="Arial"/>
            </a:endParaRPr>
          </a:p>
          <a:p>
            <a:pPr marL="11520" marR="44117">
              <a:lnSpc>
                <a:spcPts val="2821"/>
              </a:lnSpc>
              <a:spcBef>
                <a:spcPts val="6"/>
              </a:spcBef>
            </a:pPr>
            <a:r>
              <a:rPr sz="3800" i="1" baseline="-1035" dirty="0" smtClean="0">
                <a:latin typeface="Arial"/>
                <a:cs typeface="Arial"/>
              </a:rPr>
              <a:t>t</a:t>
            </a:r>
            <a:r>
              <a:rPr sz="3800" i="1" spc="4" baseline="-1035" dirty="0" smtClean="0">
                <a:latin typeface="Arial"/>
                <a:cs typeface="Arial"/>
              </a:rPr>
              <a:t>r</a:t>
            </a:r>
            <a:r>
              <a:rPr sz="3800" i="1" baseline="-1035" dirty="0" smtClean="0">
                <a:latin typeface="Arial"/>
                <a:cs typeface="Arial"/>
              </a:rPr>
              <a:t>asfo</a:t>
            </a:r>
            <a:r>
              <a:rPr sz="3800" i="1" spc="4" baseline="-1035" dirty="0" smtClean="0">
                <a:latin typeface="Arial"/>
                <a:cs typeface="Arial"/>
              </a:rPr>
              <a:t>r</a:t>
            </a:r>
            <a:r>
              <a:rPr sz="3800" i="1" spc="-4" baseline="-1035" dirty="0" smtClean="0">
                <a:latin typeface="Arial"/>
                <a:cs typeface="Arial"/>
              </a:rPr>
              <a:t>m</a:t>
            </a:r>
            <a:r>
              <a:rPr sz="3800" i="1" baseline="-1035" dirty="0" smtClean="0">
                <a:latin typeface="Arial"/>
                <a:cs typeface="Arial"/>
              </a:rPr>
              <a:t>a</a:t>
            </a:r>
            <a:r>
              <a:rPr sz="3800" i="1" spc="-4" baseline="-1035" dirty="0" smtClean="0">
                <a:latin typeface="Arial"/>
                <a:cs typeface="Arial"/>
              </a:rPr>
              <a:t>r</a:t>
            </a:r>
            <a:r>
              <a:rPr sz="3800" i="1" baseline="-1035" dirty="0" smtClean="0">
                <a:latin typeface="Arial"/>
                <a:cs typeface="Arial"/>
              </a:rPr>
              <a:t>e </a:t>
            </a:r>
            <a:r>
              <a:rPr sz="3800" i="1" spc="4" baseline="-1035" dirty="0" smtClean="0">
                <a:latin typeface="Arial"/>
                <a:cs typeface="Arial"/>
              </a:rPr>
              <a:t>i</a:t>
            </a:r>
            <a:r>
              <a:rPr sz="3800" i="1" baseline="-1035" dirty="0" smtClean="0">
                <a:latin typeface="Arial"/>
                <a:cs typeface="Arial"/>
              </a:rPr>
              <a:t>n p</a:t>
            </a:r>
            <a:r>
              <a:rPr sz="3800" i="1" spc="-4" baseline="-1035" dirty="0" smtClean="0">
                <a:latin typeface="Arial"/>
                <a:cs typeface="Arial"/>
              </a:rPr>
              <a:t>r</a:t>
            </a:r>
            <a:r>
              <a:rPr sz="3800" i="1" baseline="-1035" dirty="0" smtClean="0">
                <a:latin typeface="Arial"/>
                <a:cs typeface="Arial"/>
              </a:rPr>
              <a:t>at</a:t>
            </a:r>
            <a:r>
              <a:rPr sz="3800" i="1" spc="4" baseline="-1035" dirty="0" smtClean="0">
                <a:latin typeface="Arial"/>
                <a:cs typeface="Arial"/>
              </a:rPr>
              <a:t>i</a:t>
            </a:r>
            <a:r>
              <a:rPr sz="3800" i="1" baseline="-1035" dirty="0" smtClean="0">
                <a:latin typeface="Arial"/>
                <a:cs typeface="Arial"/>
              </a:rPr>
              <a:t>ca</a:t>
            </a:r>
            <a:r>
              <a:rPr sz="3800" i="1" spc="44" baseline="-1035" dirty="0" smtClean="0">
                <a:latin typeface="Arial"/>
                <a:cs typeface="Arial"/>
              </a:rPr>
              <a:t> </a:t>
            </a:r>
            <a:r>
              <a:rPr sz="3800" baseline="-1035" dirty="0" smtClean="0">
                <a:latin typeface="Arial"/>
                <a:cs typeface="Arial"/>
              </a:rPr>
              <a:t>c</a:t>
            </a:r>
            <a:r>
              <a:rPr sz="3800" spc="4" baseline="-1035" dirty="0" smtClean="0">
                <a:latin typeface="Arial"/>
                <a:cs typeface="Arial"/>
              </a:rPr>
              <a:t>i</a:t>
            </a:r>
            <a:r>
              <a:rPr sz="3800" baseline="-1035" dirty="0" smtClean="0">
                <a:latin typeface="Arial"/>
                <a:cs typeface="Arial"/>
              </a:rPr>
              <a:t>ò che </a:t>
            </a:r>
            <a:r>
              <a:rPr sz="3800" spc="8" baseline="-1035" dirty="0" smtClean="0">
                <a:latin typeface="Arial"/>
                <a:cs typeface="Arial"/>
              </a:rPr>
              <a:t>s</a:t>
            </a:r>
            <a:r>
              <a:rPr sz="3800" baseline="-1035" dirty="0" smtClean="0">
                <a:latin typeface="Arial"/>
                <a:cs typeface="Arial"/>
              </a:rPr>
              <a:t>i de</a:t>
            </a:r>
            <a:r>
              <a:rPr sz="3800" spc="8" baseline="-1035" dirty="0" smtClean="0">
                <a:latin typeface="Arial"/>
                <a:cs typeface="Arial"/>
              </a:rPr>
              <a:t>v</a:t>
            </a:r>
            <a:r>
              <a:rPr sz="3800" baseline="-1035" dirty="0" smtClean="0">
                <a:latin typeface="Arial"/>
                <a:cs typeface="Arial"/>
              </a:rPr>
              <a:t>e stud</a:t>
            </a:r>
            <a:r>
              <a:rPr sz="3800" spc="-4" baseline="-1035" dirty="0" smtClean="0">
                <a:latin typeface="Arial"/>
                <a:cs typeface="Arial"/>
              </a:rPr>
              <a:t>i</a:t>
            </a:r>
            <a:r>
              <a:rPr sz="3800" baseline="-1035" dirty="0" smtClean="0">
                <a:latin typeface="Arial"/>
                <a:cs typeface="Arial"/>
              </a:rPr>
              <a:t>a</a:t>
            </a:r>
            <a:r>
              <a:rPr sz="3800" spc="4" baseline="-1035" dirty="0" smtClean="0">
                <a:latin typeface="Arial"/>
                <a:cs typeface="Arial"/>
              </a:rPr>
              <a:t>r</a:t>
            </a:r>
            <a:r>
              <a:rPr sz="3800" baseline="-1035" dirty="0" smtClean="0">
                <a:latin typeface="Arial"/>
                <a:cs typeface="Arial"/>
              </a:rPr>
              <a:t>e</a:t>
            </a:r>
            <a:endParaRPr sz="2500" dirty="0">
              <a:latin typeface="Arial"/>
              <a:cs typeface="Arial"/>
            </a:endParaRPr>
          </a:p>
          <a:p>
            <a:pPr marL="11520" marR="782907">
              <a:lnSpc>
                <a:spcPts val="2821"/>
              </a:lnSpc>
              <a:spcBef>
                <a:spcPts val="23"/>
              </a:spcBef>
            </a:pPr>
            <a:r>
              <a:rPr sz="2500" dirty="0" smtClean="0">
                <a:latin typeface="Arial"/>
                <a:cs typeface="Arial"/>
              </a:rPr>
              <a:t>•</a:t>
            </a:r>
            <a:r>
              <a:rPr sz="2500" spc="13" dirty="0" smtClean="0">
                <a:latin typeface="Arial"/>
                <a:cs typeface="Arial"/>
              </a:rPr>
              <a:t> </a:t>
            </a:r>
            <a:r>
              <a:rPr sz="2500" dirty="0" smtClean="0">
                <a:latin typeface="Arial"/>
                <a:cs typeface="Arial"/>
              </a:rPr>
              <a:t>sudd</a:t>
            </a:r>
            <a:r>
              <a:rPr sz="2500" spc="-4" dirty="0" smtClean="0">
                <a:latin typeface="Arial"/>
                <a:cs typeface="Arial"/>
              </a:rPr>
              <a:t>i</a:t>
            </a:r>
            <a:r>
              <a:rPr sz="2500" spc="8" dirty="0" smtClean="0">
                <a:latin typeface="Arial"/>
                <a:cs typeface="Arial"/>
              </a:rPr>
              <a:t>v</a:t>
            </a:r>
            <a:r>
              <a:rPr sz="2500" spc="-4" dirty="0" smtClean="0">
                <a:latin typeface="Arial"/>
                <a:cs typeface="Arial"/>
              </a:rPr>
              <a:t>i</a:t>
            </a:r>
            <a:r>
              <a:rPr sz="2500" dirty="0" smtClean="0">
                <a:latin typeface="Arial"/>
                <a:cs typeface="Arial"/>
              </a:rPr>
              <a:t>de</a:t>
            </a:r>
            <a:r>
              <a:rPr sz="2500" spc="4" dirty="0" smtClean="0">
                <a:latin typeface="Arial"/>
                <a:cs typeface="Arial"/>
              </a:rPr>
              <a:t>r</a:t>
            </a:r>
            <a:r>
              <a:rPr sz="2500" dirty="0" smtClean="0">
                <a:latin typeface="Arial"/>
                <a:cs typeface="Arial"/>
              </a:rPr>
              <a:t>e </a:t>
            </a:r>
            <a:r>
              <a:rPr sz="2500" spc="-4" dirty="0" smtClean="0">
                <a:latin typeface="Arial"/>
                <a:cs typeface="Arial"/>
              </a:rPr>
              <a:t>i</a:t>
            </a:r>
            <a:r>
              <a:rPr sz="2500" dirty="0" smtClean="0">
                <a:latin typeface="Arial"/>
                <a:cs typeface="Arial"/>
              </a:rPr>
              <a:t>n </a:t>
            </a:r>
            <a:r>
              <a:rPr sz="2500" spc="-4" dirty="0" smtClean="0">
                <a:latin typeface="Arial"/>
                <a:cs typeface="Arial"/>
              </a:rPr>
              <a:t>m</a:t>
            </a:r>
            <a:r>
              <a:rPr sz="2500" dirty="0" smtClean="0">
                <a:latin typeface="Arial"/>
                <a:cs typeface="Arial"/>
              </a:rPr>
              <a:t>an</a:t>
            </a:r>
            <a:r>
              <a:rPr sz="2500" spc="-4" dirty="0" smtClean="0">
                <a:latin typeface="Arial"/>
                <a:cs typeface="Arial"/>
              </a:rPr>
              <a:t>i</a:t>
            </a:r>
            <a:r>
              <a:rPr sz="2500" dirty="0" smtClean="0">
                <a:latin typeface="Arial"/>
                <a:cs typeface="Arial"/>
              </a:rPr>
              <a:t>e</a:t>
            </a:r>
            <a:r>
              <a:rPr sz="2500" spc="4" dirty="0" smtClean="0">
                <a:latin typeface="Arial"/>
                <a:cs typeface="Arial"/>
              </a:rPr>
              <a:t>r</a:t>
            </a:r>
            <a:r>
              <a:rPr sz="2500" dirty="0" smtClean="0">
                <a:latin typeface="Arial"/>
                <a:cs typeface="Arial"/>
              </a:rPr>
              <a:t>a ch</a:t>
            </a:r>
            <a:r>
              <a:rPr sz="2500" spc="4" dirty="0" smtClean="0">
                <a:latin typeface="Arial"/>
                <a:cs typeface="Arial"/>
              </a:rPr>
              <a:t>i</a:t>
            </a:r>
            <a:r>
              <a:rPr sz="2500" dirty="0" smtClean="0">
                <a:latin typeface="Arial"/>
                <a:cs typeface="Arial"/>
              </a:rPr>
              <a:t>a</a:t>
            </a:r>
            <a:r>
              <a:rPr sz="2500" spc="-4" dirty="0" smtClean="0">
                <a:latin typeface="Arial"/>
                <a:cs typeface="Arial"/>
              </a:rPr>
              <a:t>r</a:t>
            </a:r>
            <a:r>
              <a:rPr sz="2500" dirty="0" smtClean="0">
                <a:latin typeface="Arial"/>
                <a:cs typeface="Arial"/>
              </a:rPr>
              <a:t>a i</a:t>
            </a:r>
            <a:r>
              <a:rPr sz="2500" spc="72" dirty="0" smtClean="0">
                <a:latin typeface="Arial"/>
                <a:cs typeface="Arial"/>
              </a:rPr>
              <a:t> </a:t>
            </a:r>
            <a:r>
              <a:rPr sz="2500" i="1" spc="-8" dirty="0" smtClean="0">
                <a:latin typeface="Arial"/>
                <a:cs typeface="Arial"/>
              </a:rPr>
              <a:t>m</a:t>
            </a:r>
            <a:r>
              <a:rPr sz="2500" i="1" spc="8" dirty="0" smtClean="0">
                <a:latin typeface="Arial"/>
                <a:cs typeface="Arial"/>
              </a:rPr>
              <a:t>o</a:t>
            </a:r>
            <a:r>
              <a:rPr sz="2500" i="1" spc="-8" dirty="0" smtClean="0">
                <a:latin typeface="Arial"/>
                <a:cs typeface="Arial"/>
              </a:rPr>
              <a:t>m</a:t>
            </a:r>
            <a:r>
              <a:rPr sz="2500" i="1" dirty="0" smtClean="0">
                <a:latin typeface="Arial"/>
                <a:cs typeface="Arial"/>
              </a:rPr>
              <a:t>enti</a:t>
            </a:r>
            <a:r>
              <a:rPr sz="2500" i="1" spc="8" dirty="0" smtClean="0">
                <a:latin typeface="Arial"/>
                <a:cs typeface="Arial"/>
              </a:rPr>
              <a:t> </a:t>
            </a:r>
            <a:r>
              <a:rPr sz="2500" i="1" dirty="0" smtClean="0">
                <a:latin typeface="Arial"/>
                <a:cs typeface="Arial"/>
              </a:rPr>
              <a:t>di </a:t>
            </a:r>
            <a:r>
              <a:rPr sz="2500" i="1" spc="8" dirty="0" smtClean="0">
                <a:latin typeface="Arial"/>
                <a:cs typeface="Arial"/>
              </a:rPr>
              <a:t>s</a:t>
            </a:r>
            <a:r>
              <a:rPr sz="2500" i="1" dirty="0" smtClean="0">
                <a:latin typeface="Arial"/>
                <a:cs typeface="Arial"/>
              </a:rPr>
              <a:t>tud</a:t>
            </a:r>
            <a:r>
              <a:rPr sz="2500" i="1" spc="-4" dirty="0" smtClean="0">
                <a:latin typeface="Arial"/>
                <a:cs typeface="Arial"/>
              </a:rPr>
              <a:t>i</a:t>
            </a:r>
            <a:r>
              <a:rPr sz="2500" i="1" dirty="0" smtClean="0">
                <a:latin typeface="Arial"/>
                <a:cs typeface="Arial"/>
              </a:rPr>
              <a:t>o</a:t>
            </a:r>
            <a:r>
              <a:rPr sz="2500" i="1" spc="17" dirty="0" smtClean="0">
                <a:latin typeface="Arial"/>
                <a:cs typeface="Arial"/>
              </a:rPr>
              <a:t> </a:t>
            </a:r>
            <a:r>
              <a:rPr sz="2500" dirty="0" smtClean="0">
                <a:latin typeface="Arial"/>
                <a:cs typeface="Arial"/>
              </a:rPr>
              <a:t>da que</a:t>
            </a:r>
            <a:r>
              <a:rPr sz="2500" spc="4" dirty="0" smtClean="0">
                <a:latin typeface="Arial"/>
                <a:cs typeface="Arial"/>
              </a:rPr>
              <a:t>l</a:t>
            </a:r>
            <a:r>
              <a:rPr sz="2500" spc="-4" dirty="0" smtClean="0">
                <a:latin typeface="Arial"/>
                <a:cs typeface="Arial"/>
              </a:rPr>
              <a:t>l</a:t>
            </a:r>
            <a:r>
              <a:rPr sz="2500" dirty="0" smtClean="0">
                <a:latin typeface="Arial"/>
                <a:cs typeface="Arial"/>
              </a:rPr>
              <a:t>i di</a:t>
            </a:r>
            <a:r>
              <a:rPr sz="2500" spc="35" dirty="0" smtClean="0">
                <a:latin typeface="Arial"/>
                <a:cs typeface="Arial"/>
              </a:rPr>
              <a:t> </a:t>
            </a:r>
            <a:r>
              <a:rPr sz="2500" i="1" dirty="0" smtClean="0">
                <a:latin typeface="Arial"/>
                <a:cs typeface="Arial"/>
              </a:rPr>
              <a:t>pausa</a:t>
            </a:r>
            <a:endParaRPr sz="2500" dirty="0">
              <a:latin typeface="Arial"/>
              <a:cs typeface="Arial"/>
            </a:endParaRPr>
          </a:p>
          <a:p>
            <a:pPr marL="11520">
              <a:lnSpc>
                <a:spcPts val="2821"/>
              </a:lnSpc>
            </a:pPr>
            <a:r>
              <a:rPr sz="2500" dirty="0" smtClean="0">
                <a:latin typeface="Arial"/>
                <a:cs typeface="Arial"/>
              </a:rPr>
              <a:t>•</a:t>
            </a:r>
            <a:r>
              <a:rPr sz="2500" spc="13" dirty="0" smtClean="0">
                <a:latin typeface="Arial"/>
                <a:cs typeface="Arial"/>
              </a:rPr>
              <a:t> </a:t>
            </a:r>
            <a:r>
              <a:rPr sz="2500" i="1" spc="-4" dirty="0" smtClean="0">
                <a:latin typeface="Arial"/>
                <a:cs typeface="Arial"/>
              </a:rPr>
              <a:t>a</a:t>
            </a:r>
            <a:r>
              <a:rPr sz="2500" i="1" spc="4" dirty="0" smtClean="0">
                <a:latin typeface="Arial"/>
                <a:cs typeface="Arial"/>
              </a:rPr>
              <a:t>l</a:t>
            </a:r>
            <a:r>
              <a:rPr sz="2500" i="1" dirty="0" smtClean="0">
                <a:latin typeface="Arial"/>
                <a:cs typeface="Arial"/>
              </a:rPr>
              <a:t>te</a:t>
            </a:r>
            <a:r>
              <a:rPr sz="2500" i="1" spc="4" dirty="0" smtClean="0">
                <a:latin typeface="Arial"/>
                <a:cs typeface="Arial"/>
              </a:rPr>
              <a:t>r</a:t>
            </a:r>
            <a:r>
              <a:rPr sz="2500" i="1" dirty="0" smtClean="0">
                <a:latin typeface="Arial"/>
                <a:cs typeface="Arial"/>
              </a:rPr>
              <a:t>na</a:t>
            </a:r>
            <a:r>
              <a:rPr sz="2500" i="1" spc="-4" dirty="0" smtClean="0">
                <a:latin typeface="Arial"/>
                <a:cs typeface="Arial"/>
              </a:rPr>
              <a:t>r</a:t>
            </a:r>
            <a:r>
              <a:rPr sz="2500" i="1" dirty="0" smtClean="0">
                <a:latin typeface="Arial"/>
                <a:cs typeface="Arial"/>
              </a:rPr>
              <a:t>e</a:t>
            </a:r>
            <a:r>
              <a:rPr sz="2500" i="1" spc="17" dirty="0" smtClean="0">
                <a:latin typeface="Arial"/>
                <a:cs typeface="Arial"/>
              </a:rPr>
              <a:t> </a:t>
            </a:r>
            <a:r>
              <a:rPr sz="2500" spc="-4" dirty="0" smtClean="0">
                <a:latin typeface="Arial"/>
                <a:cs typeface="Arial"/>
              </a:rPr>
              <a:t>m</a:t>
            </a:r>
            <a:r>
              <a:rPr sz="2500" dirty="0" smtClean="0">
                <a:latin typeface="Arial"/>
                <a:cs typeface="Arial"/>
              </a:rPr>
              <a:t>o</a:t>
            </a:r>
            <a:r>
              <a:rPr sz="2500" spc="-4" dirty="0" smtClean="0">
                <a:latin typeface="Arial"/>
                <a:cs typeface="Arial"/>
              </a:rPr>
              <a:t>m</a:t>
            </a:r>
            <a:r>
              <a:rPr sz="2500" dirty="0" smtClean="0">
                <a:latin typeface="Arial"/>
                <a:cs typeface="Arial"/>
              </a:rPr>
              <a:t>enti </a:t>
            </a:r>
            <a:r>
              <a:rPr sz="2500" spc="4" dirty="0" smtClean="0">
                <a:latin typeface="Arial"/>
                <a:cs typeface="Arial"/>
              </a:rPr>
              <a:t>i</a:t>
            </a:r>
            <a:r>
              <a:rPr sz="2500" dirty="0" smtClean="0">
                <a:latin typeface="Arial"/>
                <a:cs typeface="Arial"/>
              </a:rPr>
              <a:t>n cui si </a:t>
            </a:r>
            <a:r>
              <a:rPr sz="2500" spc="8" dirty="0" smtClean="0">
                <a:latin typeface="Arial"/>
                <a:cs typeface="Arial"/>
              </a:rPr>
              <a:t>s</a:t>
            </a:r>
            <a:r>
              <a:rPr sz="2500" dirty="0" smtClean="0">
                <a:latin typeface="Arial"/>
                <a:cs typeface="Arial"/>
              </a:rPr>
              <a:t>ta seduti</a:t>
            </a:r>
            <a:r>
              <a:rPr sz="2500" spc="8" dirty="0" smtClean="0">
                <a:latin typeface="Arial"/>
                <a:cs typeface="Arial"/>
              </a:rPr>
              <a:t> </a:t>
            </a:r>
            <a:r>
              <a:rPr sz="2500" dirty="0" smtClean="0">
                <a:latin typeface="Arial"/>
                <a:cs typeface="Arial"/>
              </a:rPr>
              <a:t>a </a:t>
            </a:r>
            <a:r>
              <a:rPr sz="2500" spc="-4" dirty="0" smtClean="0">
                <a:latin typeface="Arial"/>
                <a:cs typeface="Arial"/>
              </a:rPr>
              <a:t>m</a:t>
            </a:r>
            <a:r>
              <a:rPr sz="2500" dirty="0" smtClean="0">
                <a:latin typeface="Arial"/>
                <a:cs typeface="Arial"/>
              </a:rPr>
              <a:t>o</a:t>
            </a:r>
            <a:r>
              <a:rPr sz="2500" spc="-4" dirty="0" smtClean="0">
                <a:latin typeface="Arial"/>
                <a:cs typeface="Arial"/>
              </a:rPr>
              <a:t>m</a:t>
            </a:r>
            <a:r>
              <a:rPr sz="2500" dirty="0" smtClean="0">
                <a:latin typeface="Arial"/>
                <a:cs typeface="Arial"/>
              </a:rPr>
              <a:t>enti </a:t>
            </a:r>
            <a:r>
              <a:rPr sz="2500" spc="4" dirty="0" smtClean="0">
                <a:latin typeface="Arial"/>
                <a:cs typeface="Arial"/>
              </a:rPr>
              <a:t>i</a:t>
            </a:r>
            <a:r>
              <a:rPr sz="2500" dirty="0" smtClean="0">
                <a:latin typeface="Arial"/>
                <a:cs typeface="Arial"/>
              </a:rPr>
              <a:t>n cui ci </a:t>
            </a:r>
            <a:r>
              <a:rPr sz="2500" spc="8" dirty="0" smtClean="0">
                <a:latin typeface="Arial"/>
                <a:cs typeface="Arial"/>
              </a:rPr>
              <a:t>s</a:t>
            </a:r>
            <a:r>
              <a:rPr sz="2500" dirty="0" smtClean="0">
                <a:latin typeface="Arial"/>
                <a:cs typeface="Arial"/>
              </a:rPr>
              <a:t>i a</a:t>
            </a:r>
            <a:r>
              <a:rPr sz="2500" spc="-4" dirty="0" smtClean="0">
                <a:latin typeface="Arial"/>
                <a:cs typeface="Arial"/>
              </a:rPr>
              <a:t>l</a:t>
            </a:r>
            <a:r>
              <a:rPr sz="2500" spc="8" dirty="0" smtClean="0">
                <a:latin typeface="Arial"/>
                <a:cs typeface="Arial"/>
              </a:rPr>
              <a:t>z</a:t>
            </a:r>
            <a:r>
              <a:rPr sz="2500" dirty="0" smtClean="0">
                <a:latin typeface="Arial"/>
                <a:cs typeface="Arial"/>
              </a:rPr>
              <a:t>a</a:t>
            </a:r>
            <a:endParaRPr sz="2500" dirty="0">
              <a:latin typeface="Arial"/>
              <a:cs typeface="Arial"/>
            </a:endParaRPr>
          </a:p>
          <a:p>
            <a:pPr marL="11520" marR="339752">
              <a:lnSpc>
                <a:spcPts val="2821"/>
              </a:lnSpc>
            </a:pPr>
            <a:r>
              <a:rPr sz="2500" dirty="0" smtClean="0">
                <a:latin typeface="Arial"/>
                <a:cs typeface="Arial"/>
              </a:rPr>
              <a:t>•</a:t>
            </a:r>
            <a:r>
              <a:rPr sz="2500" spc="13" dirty="0" smtClean="0">
                <a:latin typeface="Arial"/>
                <a:cs typeface="Arial"/>
              </a:rPr>
              <a:t> </a:t>
            </a:r>
            <a:r>
              <a:rPr sz="2500" i="1" dirty="0" smtClean="0">
                <a:latin typeface="Arial"/>
                <a:cs typeface="Arial"/>
              </a:rPr>
              <a:t>c</a:t>
            </a:r>
            <a:r>
              <a:rPr sz="2500" i="1" spc="4" dirty="0" smtClean="0">
                <a:latin typeface="Arial"/>
                <a:cs typeface="Arial"/>
              </a:rPr>
              <a:t>r</a:t>
            </a:r>
            <a:r>
              <a:rPr sz="2500" i="1" dirty="0" smtClean="0">
                <a:latin typeface="Arial"/>
                <a:cs typeface="Arial"/>
              </a:rPr>
              <a:t>ea</a:t>
            </a:r>
            <a:r>
              <a:rPr sz="2500" i="1" spc="-4" dirty="0" smtClean="0">
                <a:latin typeface="Arial"/>
                <a:cs typeface="Arial"/>
              </a:rPr>
              <a:t>r</a:t>
            </a:r>
            <a:r>
              <a:rPr sz="2500" i="1" dirty="0" smtClean="0">
                <a:latin typeface="Arial"/>
                <a:cs typeface="Arial"/>
              </a:rPr>
              <a:t>e</a:t>
            </a:r>
            <a:r>
              <a:rPr sz="2500" i="1" spc="13" dirty="0" smtClean="0">
                <a:latin typeface="Arial"/>
                <a:cs typeface="Arial"/>
              </a:rPr>
              <a:t> </a:t>
            </a:r>
            <a:r>
              <a:rPr sz="2500" spc="-4" dirty="0" smtClean="0">
                <a:latin typeface="Arial"/>
                <a:cs typeface="Arial"/>
              </a:rPr>
              <a:t>m</a:t>
            </a:r>
            <a:r>
              <a:rPr sz="2500" dirty="0" smtClean="0">
                <a:latin typeface="Arial"/>
                <a:cs typeface="Arial"/>
              </a:rPr>
              <a:t>appe, g</a:t>
            </a:r>
            <a:r>
              <a:rPr sz="2500" spc="-4" dirty="0" smtClean="0">
                <a:latin typeface="Arial"/>
                <a:cs typeface="Arial"/>
              </a:rPr>
              <a:t>r</a:t>
            </a:r>
            <a:r>
              <a:rPr sz="2500" spc="8" dirty="0" smtClean="0">
                <a:latin typeface="Arial"/>
                <a:cs typeface="Arial"/>
              </a:rPr>
              <a:t>a</a:t>
            </a:r>
            <a:r>
              <a:rPr sz="2500" dirty="0" smtClean="0">
                <a:latin typeface="Arial"/>
                <a:cs typeface="Arial"/>
              </a:rPr>
              <a:t>f</a:t>
            </a:r>
            <a:r>
              <a:rPr sz="2500" spc="-4" dirty="0" smtClean="0">
                <a:latin typeface="Arial"/>
                <a:cs typeface="Arial"/>
              </a:rPr>
              <a:t>i</a:t>
            </a:r>
            <a:r>
              <a:rPr sz="2500" dirty="0" smtClean="0">
                <a:latin typeface="Arial"/>
                <a:cs typeface="Arial"/>
              </a:rPr>
              <a:t>c</a:t>
            </a:r>
            <a:r>
              <a:rPr sz="2500" spc="4" dirty="0" smtClean="0">
                <a:latin typeface="Arial"/>
                <a:cs typeface="Arial"/>
              </a:rPr>
              <a:t>i</a:t>
            </a:r>
            <a:r>
              <a:rPr sz="2500" dirty="0" smtClean="0">
                <a:latin typeface="Arial"/>
                <a:cs typeface="Arial"/>
              </a:rPr>
              <a:t>, d</a:t>
            </a:r>
            <a:r>
              <a:rPr sz="2500" spc="-4" dirty="0" smtClean="0">
                <a:latin typeface="Arial"/>
                <a:cs typeface="Arial"/>
              </a:rPr>
              <a:t>i</a:t>
            </a:r>
            <a:r>
              <a:rPr sz="2500" dirty="0" smtClean="0">
                <a:latin typeface="Arial"/>
                <a:cs typeface="Arial"/>
              </a:rPr>
              <a:t>ag</a:t>
            </a:r>
            <a:r>
              <a:rPr sz="2500" spc="4" dirty="0" smtClean="0">
                <a:latin typeface="Arial"/>
                <a:cs typeface="Arial"/>
              </a:rPr>
              <a:t>r</a:t>
            </a:r>
            <a:r>
              <a:rPr sz="2500" dirty="0" smtClean="0">
                <a:latin typeface="Arial"/>
                <a:cs typeface="Arial"/>
              </a:rPr>
              <a:t>a</a:t>
            </a:r>
            <a:r>
              <a:rPr sz="2500" spc="-4" dirty="0" smtClean="0">
                <a:latin typeface="Arial"/>
                <a:cs typeface="Arial"/>
              </a:rPr>
              <a:t>m</a:t>
            </a:r>
            <a:r>
              <a:rPr sz="2500" spc="-8" dirty="0" smtClean="0">
                <a:latin typeface="Arial"/>
                <a:cs typeface="Arial"/>
              </a:rPr>
              <a:t>m</a:t>
            </a:r>
            <a:r>
              <a:rPr sz="2500" dirty="0" smtClean="0">
                <a:latin typeface="Arial"/>
                <a:cs typeface="Arial"/>
              </a:rPr>
              <a:t>i</a:t>
            </a:r>
            <a:r>
              <a:rPr sz="2500" spc="8" dirty="0" smtClean="0">
                <a:latin typeface="Arial"/>
                <a:cs typeface="Arial"/>
              </a:rPr>
              <a:t> </a:t>
            </a:r>
            <a:r>
              <a:rPr sz="2500" dirty="0" smtClean="0">
                <a:latin typeface="Arial"/>
                <a:cs typeface="Arial"/>
              </a:rPr>
              <a:t>di </a:t>
            </a:r>
            <a:r>
              <a:rPr sz="2500" spc="8" dirty="0" smtClean="0">
                <a:latin typeface="Arial"/>
                <a:cs typeface="Arial"/>
              </a:rPr>
              <a:t>c</a:t>
            </a:r>
            <a:r>
              <a:rPr sz="2500" spc="-4" dirty="0" smtClean="0">
                <a:latin typeface="Arial"/>
                <a:cs typeface="Arial"/>
              </a:rPr>
              <a:t>i</a:t>
            </a:r>
            <a:r>
              <a:rPr sz="2500" dirty="0" smtClean="0">
                <a:latin typeface="Arial"/>
                <a:cs typeface="Arial"/>
              </a:rPr>
              <a:t>ò c</a:t>
            </a:r>
            <a:r>
              <a:rPr sz="2500" spc="8" dirty="0" smtClean="0">
                <a:latin typeface="Arial"/>
                <a:cs typeface="Arial"/>
              </a:rPr>
              <a:t>h</a:t>
            </a:r>
            <a:r>
              <a:rPr sz="2500" dirty="0" smtClean="0">
                <a:latin typeface="Arial"/>
                <a:cs typeface="Arial"/>
              </a:rPr>
              <a:t>e </a:t>
            </a:r>
            <a:r>
              <a:rPr sz="2500" spc="8" dirty="0" smtClean="0">
                <a:latin typeface="Arial"/>
                <a:cs typeface="Arial"/>
              </a:rPr>
              <a:t>s</a:t>
            </a:r>
            <a:r>
              <a:rPr sz="2500" dirty="0" smtClean="0">
                <a:latin typeface="Arial"/>
                <a:cs typeface="Arial"/>
              </a:rPr>
              <a:t>i </a:t>
            </a:r>
            <a:r>
              <a:rPr sz="2500" spc="8" dirty="0" smtClean="0">
                <a:latin typeface="Arial"/>
                <a:cs typeface="Arial"/>
              </a:rPr>
              <a:t>s</a:t>
            </a:r>
            <a:r>
              <a:rPr sz="2500" dirty="0" smtClean="0">
                <a:latin typeface="Arial"/>
                <a:cs typeface="Arial"/>
              </a:rPr>
              <a:t>tud</a:t>
            </a:r>
            <a:r>
              <a:rPr sz="2500" spc="-4" dirty="0" smtClean="0">
                <a:latin typeface="Arial"/>
                <a:cs typeface="Arial"/>
              </a:rPr>
              <a:t>i</a:t>
            </a:r>
            <a:r>
              <a:rPr sz="2500" dirty="0" smtClean="0">
                <a:latin typeface="Arial"/>
                <a:cs typeface="Arial"/>
              </a:rPr>
              <a:t>a</a:t>
            </a:r>
            <a:endParaRPr sz="2500" dirty="0">
              <a:latin typeface="Arial"/>
              <a:cs typeface="Arial"/>
            </a:endParaRPr>
          </a:p>
          <a:p>
            <a:pPr marL="11520" marR="44117">
              <a:lnSpc>
                <a:spcPts val="2807"/>
              </a:lnSpc>
            </a:pPr>
            <a:r>
              <a:rPr sz="2500" dirty="0" smtClean="0">
                <a:latin typeface="Times New Roman"/>
                <a:cs typeface="Times New Roman"/>
              </a:rPr>
              <a:t>…</a:t>
            </a:r>
            <a:endParaRPr sz="25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0" y="-1151"/>
            <a:ext cx="9140545" cy="686145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909793" y="1070222"/>
            <a:ext cx="7186217" cy="29967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2318"/>
              </a:lnSpc>
              <a:spcBef>
                <a:spcPts val="115"/>
              </a:spcBef>
            </a:pPr>
            <a:r>
              <a:rPr sz="2200" b="1" i="1" dirty="0" smtClean="0">
                <a:solidFill>
                  <a:srgbClr val="99274B"/>
                </a:solidFill>
                <a:latin typeface="Arial"/>
                <a:cs typeface="Arial"/>
              </a:rPr>
              <a:t>Q</a:t>
            </a:r>
            <a:r>
              <a:rPr sz="2200" b="1" i="1" spc="-4" dirty="0" smtClean="0">
                <a:solidFill>
                  <a:srgbClr val="99274B"/>
                </a:solidFill>
                <a:latin typeface="Arial"/>
                <a:cs typeface="Arial"/>
              </a:rPr>
              <a:t>UALC</a:t>
            </a:r>
            <a:r>
              <a:rPr sz="2200" b="1" i="1" spc="-8" dirty="0" smtClean="0">
                <a:solidFill>
                  <a:srgbClr val="99274B"/>
                </a:solidFill>
                <a:latin typeface="Arial"/>
                <a:cs typeface="Arial"/>
              </a:rPr>
              <a:t>H</a:t>
            </a:r>
            <a:r>
              <a:rPr sz="2200" b="1" i="1" dirty="0" smtClean="0">
                <a:solidFill>
                  <a:srgbClr val="99274B"/>
                </a:solidFill>
                <a:latin typeface="Arial"/>
                <a:cs typeface="Arial"/>
              </a:rPr>
              <a:t>E </a:t>
            </a:r>
            <a:r>
              <a:rPr sz="2200" b="1" i="1" spc="4" dirty="0" smtClean="0">
                <a:solidFill>
                  <a:srgbClr val="99274B"/>
                </a:solidFill>
                <a:latin typeface="Arial"/>
                <a:cs typeface="Arial"/>
              </a:rPr>
              <a:t>T</a:t>
            </a:r>
            <a:r>
              <a:rPr sz="2200" b="1" i="1" spc="-8" dirty="0" smtClean="0">
                <a:solidFill>
                  <a:srgbClr val="99274B"/>
                </a:solidFill>
                <a:latin typeface="Arial"/>
                <a:cs typeface="Arial"/>
              </a:rPr>
              <a:t>E</a:t>
            </a:r>
            <a:r>
              <a:rPr sz="2200" b="1" i="1" dirty="0" smtClean="0">
                <a:solidFill>
                  <a:srgbClr val="99274B"/>
                </a:solidFill>
                <a:latin typeface="Arial"/>
                <a:cs typeface="Arial"/>
              </a:rPr>
              <a:t>O</a:t>
            </a:r>
            <a:r>
              <a:rPr sz="2200" b="1" i="1" spc="-4" dirty="0" smtClean="0">
                <a:solidFill>
                  <a:srgbClr val="99274B"/>
                </a:solidFill>
                <a:latin typeface="Arial"/>
                <a:cs typeface="Arial"/>
              </a:rPr>
              <a:t>R</a:t>
            </a:r>
            <a:r>
              <a:rPr sz="2200" b="1" i="1" spc="8" dirty="0" smtClean="0">
                <a:solidFill>
                  <a:srgbClr val="99274B"/>
                </a:solidFill>
                <a:latin typeface="Arial"/>
                <a:cs typeface="Arial"/>
              </a:rPr>
              <a:t>I</a:t>
            </a:r>
            <a:r>
              <a:rPr sz="2200" b="1" i="1" spc="-8" dirty="0" smtClean="0">
                <a:solidFill>
                  <a:srgbClr val="99274B"/>
                </a:solidFill>
                <a:latin typeface="Arial"/>
                <a:cs typeface="Arial"/>
              </a:rPr>
              <a:t>A</a:t>
            </a:r>
            <a:r>
              <a:rPr sz="2200" b="1" i="1" spc="8" dirty="0" smtClean="0">
                <a:solidFill>
                  <a:srgbClr val="99274B"/>
                </a:solidFill>
                <a:latin typeface="Arial"/>
                <a:cs typeface="Arial"/>
              </a:rPr>
              <a:t>.</a:t>
            </a:r>
            <a:r>
              <a:rPr sz="2200" b="1" i="1" dirty="0" smtClean="0">
                <a:solidFill>
                  <a:srgbClr val="99274B"/>
                </a:solidFill>
                <a:latin typeface="Arial"/>
                <a:cs typeface="Arial"/>
              </a:rPr>
              <a:t>..</a:t>
            </a:r>
            <a:r>
              <a:rPr lang="it-IT" sz="2200" b="1" i="1" dirty="0" smtClean="0">
                <a:solidFill>
                  <a:srgbClr val="99274B"/>
                </a:solidFill>
                <a:latin typeface="Arial"/>
                <a:cs typeface="Arial"/>
              </a:rPr>
              <a:t> sugli stili di apprendimento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71023" y="1884840"/>
            <a:ext cx="546370" cy="43799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3428"/>
              </a:lnSpc>
              <a:spcBef>
                <a:spcPts val="171"/>
              </a:spcBef>
            </a:pPr>
            <a:r>
              <a:rPr sz="3300" dirty="0" smtClean="0">
                <a:solidFill>
                  <a:srgbClr val="0000CC"/>
                </a:solidFill>
                <a:latin typeface="Arial"/>
                <a:cs typeface="Arial"/>
              </a:rPr>
              <a:t>Le</a:t>
            </a:r>
            <a:endParaRPr sz="33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646472" y="1884840"/>
            <a:ext cx="6468054" cy="7171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3402"/>
              </a:lnSpc>
              <a:spcBef>
                <a:spcPts val="170"/>
              </a:spcBef>
            </a:pPr>
            <a:r>
              <a:rPr sz="3300" spc="4" dirty="0" smtClean="0">
                <a:solidFill>
                  <a:srgbClr val="0000CC"/>
                </a:solidFill>
                <a:latin typeface="Arial"/>
                <a:cs typeface="Arial"/>
              </a:rPr>
              <a:t>i</a:t>
            </a:r>
            <a:r>
              <a:rPr sz="3300" dirty="0" smtClean="0">
                <a:solidFill>
                  <a:srgbClr val="0000CC"/>
                </a:solidFill>
                <a:latin typeface="Arial"/>
                <a:cs typeface="Arial"/>
              </a:rPr>
              <a:t>n</a:t>
            </a:r>
            <a:r>
              <a:rPr sz="3300" spc="-8" dirty="0" smtClean="0">
                <a:solidFill>
                  <a:srgbClr val="0000CC"/>
                </a:solidFill>
                <a:latin typeface="Arial"/>
                <a:cs typeface="Arial"/>
              </a:rPr>
              <a:t>t</a:t>
            </a:r>
            <a:r>
              <a:rPr sz="3300" spc="4" dirty="0" smtClean="0">
                <a:solidFill>
                  <a:srgbClr val="0000CC"/>
                </a:solidFill>
                <a:latin typeface="Arial"/>
                <a:cs typeface="Arial"/>
              </a:rPr>
              <a:t>e</a:t>
            </a:r>
            <a:r>
              <a:rPr sz="3300" dirty="0" smtClean="0">
                <a:solidFill>
                  <a:srgbClr val="0000CC"/>
                </a:solidFill>
                <a:latin typeface="Arial"/>
                <a:cs typeface="Arial"/>
              </a:rPr>
              <a:t>l</a:t>
            </a:r>
            <a:r>
              <a:rPr sz="3300" spc="4" dirty="0" smtClean="0">
                <a:solidFill>
                  <a:srgbClr val="0000CC"/>
                </a:solidFill>
                <a:latin typeface="Arial"/>
                <a:cs typeface="Arial"/>
              </a:rPr>
              <a:t>l</a:t>
            </a:r>
            <a:r>
              <a:rPr sz="3300" dirty="0" smtClean="0">
                <a:solidFill>
                  <a:srgbClr val="0000CC"/>
                </a:solidFill>
                <a:latin typeface="Arial"/>
                <a:cs typeface="Arial"/>
              </a:rPr>
              <a:t>igenze m</a:t>
            </a:r>
            <a:r>
              <a:rPr sz="3300" spc="4" dirty="0" smtClean="0">
                <a:solidFill>
                  <a:srgbClr val="0000CC"/>
                </a:solidFill>
                <a:latin typeface="Arial"/>
                <a:cs typeface="Arial"/>
              </a:rPr>
              <a:t>u</a:t>
            </a:r>
            <a:r>
              <a:rPr sz="3300" dirty="0" smtClean="0">
                <a:solidFill>
                  <a:srgbClr val="0000CC"/>
                </a:solidFill>
                <a:latin typeface="Arial"/>
                <a:cs typeface="Arial"/>
              </a:rPr>
              <a:t>ltiple –</a:t>
            </a:r>
            <a:r>
              <a:rPr sz="3300" spc="31" dirty="0" smtClean="0">
                <a:solidFill>
                  <a:srgbClr val="0000CC"/>
                </a:solidFill>
                <a:latin typeface="Arial"/>
                <a:cs typeface="Arial"/>
              </a:rPr>
              <a:t> </a:t>
            </a:r>
            <a:r>
              <a:rPr sz="2200" spc="-4" dirty="0" smtClean="0">
                <a:solidFill>
                  <a:srgbClr val="0000CC"/>
                </a:solidFill>
                <a:latin typeface="Arial"/>
                <a:cs typeface="Arial"/>
              </a:rPr>
              <a:t>l</a:t>
            </a:r>
            <a:r>
              <a:rPr sz="2200" dirty="0" smtClean="0">
                <a:solidFill>
                  <a:srgbClr val="0000CC"/>
                </a:solidFill>
                <a:latin typeface="Arial"/>
                <a:cs typeface="Arial"/>
              </a:rPr>
              <a:t>a te</a:t>
            </a:r>
            <a:r>
              <a:rPr sz="2200" spc="-4" dirty="0" smtClean="0">
                <a:solidFill>
                  <a:srgbClr val="0000CC"/>
                </a:solidFill>
                <a:latin typeface="Arial"/>
                <a:cs typeface="Arial"/>
              </a:rPr>
              <a:t>o</a:t>
            </a:r>
            <a:r>
              <a:rPr sz="2200" dirty="0" smtClean="0">
                <a:solidFill>
                  <a:srgbClr val="0000CC"/>
                </a:solidFill>
                <a:latin typeface="Arial"/>
                <a:cs typeface="Arial"/>
              </a:rPr>
              <a:t>r</a:t>
            </a:r>
            <a:r>
              <a:rPr sz="2200" spc="-4" dirty="0" smtClean="0">
                <a:solidFill>
                  <a:srgbClr val="0000CC"/>
                </a:solidFill>
                <a:latin typeface="Arial"/>
                <a:cs typeface="Arial"/>
              </a:rPr>
              <a:t>i</a:t>
            </a:r>
            <a:r>
              <a:rPr sz="2200" dirty="0" smtClean="0">
                <a:solidFill>
                  <a:srgbClr val="0000CC"/>
                </a:solidFill>
                <a:latin typeface="Arial"/>
                <a:cs typeface="Arial"/>
              </a:rPr>
              <a:t>a di </a:t>
            </a:r>
            <a:r>
              <a:rPr sz="2200" spc="-8" dirty="0" smtClean="0">
                <a:solidFill>
                  <a:srgbClr val="0000CC"/>
                </a:solidFill>
                <a:latin typeface="Arial"/>
                <a:cs typeface="Arial"/>
              </a:rPr>
              <a:t>H</a:t>
            </a:r>
            <a:r>
              <a:rPr sz="2200" dirty="0" smtClean="0">
                <a:solidFill>
                  <a:srgbClr val="0000CC"/>
                </a:solidFill>
                <a:latin typeface="Arial"/>
                <a:cs typeface="Arial"/>
              </a:rPr>
              <a:t>o</a:t>
            </a:r>
            <a:r>
              <a:rPr sz="2200" spc="-8" dirty="0" smtClean="0">
                <a:solidFill>
                  <a:srgbClr val="0000CC"/>
                </a:solidFill>
                <a:latin typeface="Arial"/>
                <a:cs typeface="Arial"/>
              </a:rPr>
              <a:t>w</a:t>
            </a:r>
            <a:r>
              <a:rPr sz="2200" dirty="0" smtClean="0">
                <a:solidFill>
                  <a:srgbClr val="0000CC"/>
                </a:solidFill>
                <a:latin typeface="Arial"/>
                <a:cs typeface="Arial"/>
              </a:rPr>
              <a:t>ard</a:t>
            </a:r>
            <a:endParaRPr sz="2200" dirty="0">
              <a:latin typeface="Arial"/>
              <a:cs typeface="Arial"/>
            </a:endParaRPr>
          </a:p>
          <a:p>
            <a:pPr marL="2378131" marR="3014502" algn="ctr">
              <a:lnSpc>
                <a:spcPts val="2200"/>
              </a:lnSpc>
            </a:pPr>
            <a:r>
              <a:rPr sz="2200" dirty="0" smtClean="0">
                <a:solidFill>
                  <a:srgbClr val="0000CC"/>
                </a:solidFill>
                <a:latin typeface="Arial"/>
                <a:cs typeface="Arial"/>
              </a:rPr>
              <a:t>G</a:t>
            </a:r>
            <a:r>
              <a:rPr sz="2200" spc="-4" dirty="0" smtClean="0">
                <a:solidFill>
                  <a:srgbClr val="0000CC"/>
                </a:solidFill>
                <a:latin typeface="Arial"/>
                <a:cs typeface="Arial"/>
              </a:rPr>
              <a:t>a</a:t>
            </a:r>
            <a:r>
              <a:rPr sz="2200" spc="8" dirty="0" smtClean="0">
                <a:solidFill>
                  <a:srgbClr val="0000CC"/>
                </a:solidFill>
                <a:latin typeface="Arial"/>
                <a:cs typeface="Arial"/>
              </a:rPr>
              <a:t>r</a:t>
            </a:r>
            <a:r>
              <a:rPr sz="2200" spc="-4" dirty="0" smtClean="0">
                <a:solidFill>
                  <a:srgbClr val="0000CC"/>
                </a:solidFill>
                <a:latin typeface="Arial"/>
                <a:cs typeface="Arial"/>
              </a:rPr>
              <a:t>dne</a:t>
            </a:r>
            <a:r>
              <a:rPr sz="2200" dirty="0" smtClean="0">
                <a:solidFill>
                  <a:srgbClr val="0000CC"/>
                </a:solidFill>
                <a:latin typeface="Arial"/>
                <a:cs typeface="Arial"/>
              </a:rPr>
              <a:t>r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27261" y="3169994"/>
            <a:ext cx="546370" cy="43799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3428"/>
              </a:lnSpc>
              <a:spcBef>
                <a:spcPts val="171"/>
              </a:spcBef>
            </a:pPr>
            <a:r>
              <a:rPr sz="3300" dirty="0" smtClean="0">
                <a:solidFill>
                  <a:srgbClr val="0000CC"/>
                </a:solidFill>
                <a:latin typeface="Arial"/>
                <a:cs typeface="Arial"/>
              </a:rPr>
              <a:t>La</a:t>
            </a:r>
            <a:endParaRPr sz="33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602710" y="3169995"/>
            <a:ext cx="4741249" cy="7863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3428"/>
              </a:lnSpc>
              <a:spcBef>
                <a:spcPts val="171"/>
              </a:spcBef>
            </a:pPr>
            <a:r>
              <a:rPr sz="3300" dirty="0" smtClean="0">
                <a:solidFill>
                  <a:srgbClr val="0000CC"/>
                </a:solidFill>
                <a:latin typeface="Arial"/>
                <a:cs typeface="Arial"/>
              </a:rPr>
              <a:t>triarch</a:t>
            </a:r>
            <a:r>
              <a:rPr sz="3300" spc="4" dirty="0" smtClean="0">
                <a:solidFill>
                  <a:srgbClr val="0000CC"/>
                </a:solidFill>
                <a:latin typeface="Arial"/>
                <a:cs typeface="Arial"/>
              </a:rPr>
              <a:t>i</a:t>
            </a:r>
            <a:r>
              <a:rPr sz="3300" dirty="0" smtClean="0">
                <a:solidFill>
                  <a:srgbClr val="0000CC"/>
                </a:solidFill>
                <a:latin typeface="Arial"/>
                <a:cs typeface="Arial"/>
              </a:rPr>
              <a:t>a de</a:t>
            </a:r>
            <a:r>
              <a:rPr sz="3300" spc="4" dirty="0" smtClean="0">
                <a:solidFill>
                  <a:srgbClr val="0000CC"/>
                </a:solidFill>
                <a:latin typeface="Arial"/>
                <a:cs typeface="Arial"/>
              </a:rPr>
              <a:t>l</a:t>
            </a:r>
            <a:r>
              <a:rPr sz="3300" dirty="0" smtClean="0">
                <a:solidFill>
                  <a:srgbClr val="0000CC"/>
                </a:solidFill>
                <a:latin typeface="Arial"/>
                <a:cs typeface="Arial"/>
              </a:rPr>
              <a:t>le </a:t>
            </a:r>
            <a:r>
              <a:rPr sz="3300" spc="4" dirty="0" smtClean="0">
                <a:solidFill>
                  <a:srgbClr val="0000CC"/>
                </a:solidFill>
                <a:latin typeface="Arial"/>
                <a:cs typeface="Arial"/>
              </a:rPr>
              <a:t>i</a:t>
            </a:r>
            <a:r>
              <a:rPr sz="3300" dirty="0" smtClean="0">
                <a:solidFill>
                  <a:srgbClr val="0000CC"/>
                </a:solidFill>
                <a:latin typeface="Arial"/>
                <a:cs typeface="Arial"/>
              </a:rPr>
              <a:t>n</a:t>
            </a:r>
            <a:r>
              <a:rPr sz="3300" spc="-8" dirty="0" smtClean="0">
                <a:solidFill>
                  <a:srgbClr val="0000CC"/>
                </a:solidFill>
                <a:latin typeface="Arial"/>
                <a:cs typeface="Arial"/>
              </a:rPr>
              <a:t>t</a:t>
            </a:r>
            <a:r>
              <a:rPr sz="3300" spc="4" dirty="0" smtClean="0">
                <a:solidFill>
                  <a:srgbClr val="0000CC"/>
                </a:solidFill>
                <a:latin typeface="Arial"/>
                <a:cs typeface="Arial"/>
              </a:rPr>
              <a:t>e</a:t>
            </a:r>
            <a:r>
              <a:rPr sz="3300" dirty="0" smtClean="0">
                <a:solidFill>
                  <a:srgbClr val="0000CC"/>
                </a:solidFill>
                <a:latin typeface="Arial"/>
                <a:cs typeface="Arial"/>
              </a:rPr>
              <a:t>l</a:t>
            </a:r>
            <a:r>
              <a:rPr sz="3300" spc="4" dirty="0" smtClean="0">
                <a:solidFill>
                  <a:srgbClr val="0000CC"/>
                </a:solidFill>
                <a:latin typeface="Arial"/>
                <a:cs typeface="Arial"/>
              </a:rPr>
              <a:t>l</a:t>
            </a:r>
            <a:r>
              <a:rPr sz="3300" dirty="0" smtClean="0">
                <a:solidFill>
                  <a:srgbClr val="0000CC"/>
                </a:solidFill>
                <a:latin typeface="Arial"/>
                <a:cs typeface="Arial"/>
              </a:rPr>
              <a:t>igenze</a:t>
            </a:r>
            <a:endParaRPr sz="3300" dirty="0">
              <a:latin typeface="Arial"/>
              <a:cs typeface="Arial"/>
            </a:endParaRPr>
          </a:p>
          <a:p>
            <a:pPr marL="1901196" marR="62208">
              <a:lnSpc>
                <a:spcPct val="95825"/>
              </a:lnSpc>
              <a:spcBef>
                <a:spcPts val="42"/>
              </a:spcBef>
            </a:pPr>
            <a:r>
              <a:rPr sz="2200" spc="-8" dirty="0" smtClean="0">
                <a:solidFill>
                  <a:srgbClr val="0000CC"/>
                </a:solidFill>
                <a:latin typeface="Arial"/>
                <a:cs typeface="Arial"/>
              </a:rPr>
              <a:t>R</a:t>
            </a:r>
            <a:r>
              <a:rPr sz="2200" dirty="0" smtClean="0">
                <a:solidFill>
                  <a:srgbClr val="0000CC"/>
                </a:solidFill>
                <a:latin typeface="Arial"/>
                <a:cs typeface="Arial"/>
              </a:rPr>
              <a:t>o</a:t>
            </a:r>
            <a:r>
              <a:rPr sz="2200" spc="-4" dirty="0" smtClean="0">
                <a:solidFill>
                  <a:srgbClr val="0000CC"/>
                </a:solidFill>
                <a:latin typeface="Arial"/>
                <a:cs typeface="Arial"/>
              </a:rPr>
              <a:t>be</a:t>
            </a:r>
            <a:r>
              <a:rPr sz="2200" dirty="0" smtClean="0">
                <a:solidFill>
                  <a:srgbClr val="0000CC"/>
                </a:solidFill>
                <a:latin typeface="Arial"/>
                <a:cs typeface="Arial"/>
              </a:rPr>
              <a:t>rt</a:t>
            </a:r>
            <a:r>
              <a:rPr sz="2200" spc="8" dirty="0" smtClean="0">
                <a:solidFill>
                  <a:srgbClr val="0000CC"/>
                </a:solidFill>
                <a:latin typeface="Arial"/>
                <a:cs typeface="Arial"/>
              </a:rPr>
              <a:t> </a:t>
            </a:r>
            <a:r>
              <a:rPr sz="2200" spc="-8" dirty="0" smtClean="0">
                <a:solidFill>
                  <a:srgbClr val="0000CC"/>
                </a:solidFill>
                <a:latin typeface="Arial"/>
                <a:cs typeface="Arial"/>
              </a:rPr>
              <a:t>S</a:t>
            </a:r>
            <a:r>
              <a:rPr sz="2200" spc="8" dirty="0" smtClean="0">
                <a:solidFill>
                  <a:srgbClr val="0000CC"/>
                </a:solidFill>
                <a:latin typeface="Arial"/>
                <a:cs typeface="Arial"/>
              </a:rPr>
              <a:t>t</a:t>
            </a:r>
            <a:r>
              <a:rPr sz="2200" spc="-4" dirty="0" smtClean="0">
                <a:solidFill>
                  <a:srgbClr val="0000CC"/>
                </a:solidFill>
                <a:latin typeface="Arial"/>
                <a:cs typeface="Arial"/>
              </a:rPr>
              <a:t>e</a:t>
            </a:r>
            <a:r>
              <a:rPr sz="2200" dirty="0" smtClean="0">
                <a:solidFill>
                  <a:srgbClr val="0000CC"/>
                </a:solidFill>
                <a:latin typeface="Arial"/>
                <a:cs typeface="Arial"/>
              </a:rPr>
              <a:t>r</a:t>
            </a:r>
            <a:r>
              <a:rPr sz="2200" spc="-4" dirty="0" smtClean="0">
                <a:solidFill>
                  <a:srgbClr val="0000CC"/>
                </a:solidFill>
                <a:latin typeface="Arial"/>
                <a:cs typeface="Arial"/>
              </a:rPr>
              <a:t>n</a:t>
            </a:r>
            <a:r>
              <a:rPr sz="2200" dirty="0" smtClean="0">
                <a:solidFill>
                  <a:srgbClr val="0000CC"/>
                </a:solidFill>
                <a:latin typeface="Arial"/>
                <a:cs typeface="Arial"/>
              </a:rPr>
              <a:t>b</a:t>
            </a:r>
            <a:r>
              <a:rPr sz="2200" spc="-4" dirty="0" smtClean="0">
                <a:solidFill>
                  <a:srgbClr val="0000CC"/>
                </a:solidFill>
                <a:latin typeface="Arial"/>
                <a:cs typeface="Arial"/>
              </a:rPr>
              <a:t>e</a:t>
            </a:r>
            <a:r>
              <a:rPr sz="2200" dirty="0" smtClean="0">
                <a:solidFill>
                  <a:srgbClr val="0000CC"/>
                </a:solidFill>
                <a:latin typeface="Arial"/>
                <a:cs typeface="Arial"/>
              </a:rPr>
              <a:t>rg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372975" y="3169994"/>
            <a:ext cx="1709168" cy="43799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3428"/>
              </a:lnSpc>
              <a:spcBef>
                <a:spcPts val="171"/>
              </a:spcBef>
            </a:pPr>
            <a:r>
              <a:rPr sz="3300" dirty="0" smtClean="0">
                <a:solidFill>
                  <a:srgbClr val="0000CC"/>
                </a:solidFill>
                <a:latin typeface="Arial"/>
                <a:cs typeface="Arial"/>
              </a:rPr>
              <a:t>–</a:t>
            </a:r>
            <a:r>
              <a:rPr sz="3300" spc="35" dirty="0" smtClean="0">
                <a:solidFill>
                  <a:srgbClr val="0000CC"/>
                </a:solidFill>
                <a:latin typeface="Arial"/>
                <a:cs typeface="Arial"/>
              </a:rPr>
              <a:t> </a:t>
            </a:r>
            <a:r>
              <a:rPr sz="2200" spc="-4" dirty="0" smtClean="0">
                <a:solidFill>
                  <a:srgbClr val="0000CC"/>
                </a:solidFill>
                <a:latin typeface="Arial"/>
                <a:cs typeface="Arial"/>
              </a:rPr>
              <a:t>l</a:t>
            </a:r>
            <a:r>
              <a:rPr sz="2200" dirty="0" smtClean="0">
                <a:solidFill>
                  <a:srgbClr val="0000CC"/>
                </a:solidFill>
                <a:latin typeface="Arial"/>
                <a:cs typeface="Arial"/>
              </a:rPr>
              <a:t>a</a:t>
            </a:r>
            <a:r>
              <a:rPr sz="2200" spc="4" dirty="0" smtClean="0">
                <a:solidFill>
                  <a:srgbClr val="0000CC"/>
                </a:solidFill>
                <a:latin typeface="Arial"/>
                <a:cs typeface="Arial"/>
              </a:rPr>
              <a:t> </a:t>
            </a:r>
            <a:r>
              <a:rPr sz="2200" dirty="0" smtClean="0">
                <a:solidFill>
                  <a:srgbClr val="0000CC"/>
                </a:solidFill>
                <a:latin typeface="Arial"/>
                <a:cs typeface="Arial"/>
              </a:rPr>
              <a:t>t</a:t>
            </a:r>
            <a:r>
              <a:rPr sz="2200" spc="-4" dirty="0" smtClean="0">
                <a:solidFill>
                  <a:srgbClr val="0000CC"/>
                </a:solidFill>
                <a:latin typeface="Arial"/>
                <a:cs typeface="Arial"/>
              </a:rPr>
              <a:t>eo</a:t>
            </a:r>
            <a:r>
              <a:rPr sz="2200" spc="8" dirty="0" smtClean="0">
                <a:solidFill>
                  <a:srgbClr val="0000CC"/>
                </a:solidFill>
                <a:latin typeface="Arial"/>
                <a:cs typeface="Arial"/>
              </a:rPr>
              <a:t>r</a:t>
            </a:r>
            <a:r>
              <a:rPr sz="2200" spc="-8" dirty="0" smtClean="0">
                <a:solidFill>
                  <a:srgbClr val="0000CC"/>
                </a:solidFill>
                <a:latin typeface="Arial"/>
                <a:cs typeface="Arial"/>
              </a:rPr>
              <a:t>i</a:t>
            </a:r>
            <a:r>
              <a:rPr sz="2200" dirty="0" smtClean="0">
                <a:solidFill>
                  <a:srgbClr val="0000CC"/>
                </a:solidFill>
                <a:latin typeface="Arial"/>
                <a:cs typeface="Arial"/>
              </a:rPr>
              <a:t>a </a:t>
            </a:r>
            <a:r>
              <a:rPr sz="2200" spc="-4" dirty="0" smtClean="0">
                <a:solidFill>
                  <a:srgbClr val="0000CC"/>
                </a:solidFill>
                <a:latin typeface="Arial"/>
                <a:cs typeface="Arial"/>
              </a:rPr>
              <a:t>d</a:t>
            </a:r>
            <a:r>
              <a:rPr sz="2200" dirty="0" smtClean="0">
                <a:solidFill>
                  <a:srgbClr val="0000CC"/>
                </a:solidFill>
                <a:latin typeface="Arial"/>
                <a:cs typeface="Arial"/>
              </a:rPr>
              <a:t>i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05380" y="4525458"/>
            <a:ext cx="591504" cy="43799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3428"/>
              </a:lnSpc>
              <a:spcBef>
                <a:spcPts val="171"/>
              </a:spcBef>
            </a:pPr>
            <a:r>
              <a:rPr sz="3300" spc="-8" dirty="0" smtClean="0">
                <a:solidFill>
                  <a:srgbClr val="0000CC"/>
                </a:solidFill>
                <a:latin typeface="Arial"/>
                <a:cs typeface="Arial"/>
              </a:rPr>
              <a:t>G</a:t>
            </a:r>
            <a:r>
              <a:rPr sz="3300" spc="4" dirty="0" smtClean="0">
                <a:solidFill>
                  <a:srgbClr val="0000CC"/>
                </a:solidFill>
                <a:latin typeface="Arial"/>
                <a:cs typeface="Arial"/>
              </a:rPr>
              <a:t>l</a:t>
            </a:r>
            <a:r>
              <a:rPr sz="3300" dirty="0" smtClean="0">
                <a:solidFill>
                  <a:srgbClr val="0000CC"/>
                </a:solidFill>
                <a:latin typeface="Arial"/>
                <a:cs typeface="Arial"/>
              </a:rPr>
              <a:t>i</a:t>
            </a:r>
            <a:endParaRPr sz="33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626434" y="4525458"/>
            <a:ext cx="2642057" cy="43799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3428"/>
              </a:lnSpc>
              <a:spcBef>
                <a:spcPts val="171"/>
              </a:spcBef>
            </a:pPr>
            <a:r>
              <a:rPr sz="3300" dirty="0" smtClean="0">
                <a:solidFill>
                  <a:srgbClr val="0000CC"/>
                </a:solidFill>
                <a:latin typeface="Arial"/>
                <a:cs typeface="Arial"/>
              </a:rPr>
              <a:t>s</a:t>
            </a:r>
            <a:r>
              <a:rPr sz="3300" spc="-8" dirty="0" smtClean="0">
                <a:solidFill>
                  <a:srgbClr val="0000CC"/>
                </a:solidFill>
                <a:latin typeface="Arial"/>
                <a:cs typeface="Arial"/>
              </a:rPr>
              <a:t>t</a:t>
            </a:r>
            <a:r>
              <a:rPr sz="3300" spc="4" dirty="0" smtClean="0">
                <a:solidFill>
                  <a:srgbClr val="0000CC"/>
                </a:solidFill>
                <a:latin typeface="Arial"/>
                <a:cs typeface="Arial"/>
              </a:rPr>
              <a:t>i</a:t>
            </a:r>
            <a:r>
              <a:rPr sz="3300" dirty="0" smtClean="0">
                <a:solidFill>
                  <a:srgbClr val="0000CC"/>
                </a:solidFill>
                <a:latin typeface="Arial"/>
                <a:cs typeface="Arial"/>
              </a:rPr>
              <a:t>li c</a:t>
            </a:r>
            <a:r>
              <a:rPr sz="3300" spc="4" dirty="0" smtClean="0">
                <a:solidFill>
                  <a:srgbClr val="0000CC"/>
                </a:solidFill>
                <a:latin typeface="Arial"/>
                <a:cs typeface="Arial"/>
              </a:rPr>
              <a:t>o</a:t>
            </a:r>
            <a:r>
              <a:rPr sz="3300" dirty="0" smtClean="0">
                <a:solidFill>
                  <a:srgbClr val="0000CC"/>
                </a:solidFill>
                <a:latin typeface="Arial"/>
                <a:cs typeface="Arial"/>
              </a:rPr>
              <a:t>gn</a:t>
            </a:r>
            <a:r>
              <a:rPr sz="3300" spc="4" dirty="0" smtClean="0">
                <a:solidFill>
                  <a:srgbClr val="0000CC"/>
                </a:solidFill>
                <a:latin typeface="Arial"/>
                <a:cs typeface="Arial"/>
              </a:rPr>
              <a:t>i</a:t>
            </a:r>
            <a:r>
              <a:rPr sz="3300" spc="-8" dirty="0" smtClean="0">
                <a:solidFill>
                  <a:srgbClr val="0000CC"/>
                </a:solidFill>
                <a:latin typeface="Arial"/>
                <a:cs typeface="Arial"/>
              </a:rPr>
              <a:t>t</a:t>
            </a:r>
            <a:r>
              <a:rPr sz="3300" spc="4" dirty="0" smtClean="0">
                <a:solidFill>
                  <a:srgbClr val="0000CC"/>
                </a:solidFill>
                <a:latin typeface="Arial"/>
                <a:cs typeface="Arial"/>
              </a:rPr>
              <a:t>i</a:t>
            </a:r>
            <a:r>
              <a:rPr sz="3300" dirty="0" smtClean="0">
                <a:solidFill>
                  <a:srgbClr val="0000CC"/>
                </a:solidFill>
                <a:latin typeface="Arial"/>
                <a:cs typeface="Arial"/>
              </a:rPr>
              <a:t>vi –</a:t>
            </a:r>
            <a:endParaRPr sz="3300" dirty="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4415378" y="4637535"/>
            <a:ext cx="3744157" cy="29967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2318"/>
              </a:lnSpc>
              <a:spcBef>
                <a:spcPts val="115"/>
              </a:spcBef>
            </a:pPr>
            <a:r>
              <a:rPr sz="2200" spc="-4" dirty="0" smtClean="0">
                <a:solidFill>
                  <a:srgbClr val="0000CC"/>
                </a:solidFill>
                <a:latin typeface="Arial"/>
                <a:cs typeface="Arial"/>
              </a:rPr>
              <a:t>l’app</a:t>
            </a:r>
            <a:r>
              <a:rPr sz="2200" spc="8" dirty="0" smtClean="0">
                <a:solidFill>
                  <a:srgbClr val="0000CC"/>
                </a:solidFill>
                <a:latin typeface="Arial"/>
                <a:cs typeface="Arial"/>
              </a:rPr>
              <a:t>r</a:t>
            </a:r>
            <a:r>
              <a:rPr sz="2200" spc="-4" dirty="0" smtClean="0">
                <a:solidFill>
                  <a:srgbClr val="0000CC"/>
                </a:solidFill>
                <a:latin typeface="Arial"/>
                <a:cs typeface="Arial"/>
              </a:rPr>
              <a:t>o</a:t>
            </a:r>
            <a:r>
              <a:rPr sz="2200" dirty="0" smtClean="0">
                <a:solidFill>
                  <a:srgbClr val="0000CC"/>
                </a:solidFill>
                <a:latin typeface="Arial"/>
                <a:cs typeface="Arial"/>
              </a:rPr>
              <a:t>cc</a:t>
            </a:r>
            <a:r>
              <a:rPr sz="2200" spc="-4" dirty="0" smtClean="0">
                <a:solidFill>
                  <a:srgbClr val="0000CC"/>
                </a:solidFill>
                <a:latin typeface="Arial"/>
                <a:cs typeface="Arial"/>
              </a:rPr>
              <a:t>i</a:t>
            </a:r>
            <a:r>
              <a:rPr sz="2200" dirty="0" smtClean="0">
                <a:solidFill>
                  <a:srgbClr val="0000CC"/>
                </a:solidFill>
                <a:latin typeface="Arial"/>
                <a:cs typeface="Arial"/>
              </a:rPr>
              <a:t>o di </a:t>
            </a:r>
            <a:r>
              <a:rPr sz="2200" spc="-8" dirty="0" smtClean="0">
                <a:solidFill>
                  <a:srgbClr val="0000CC"/>
                </a:solidFill>
                <a:latin typeface="Arial"/>
                <a:cs typeface="Arial"/>
              </a:rPr>
              <a:t>C</a:t>
            </a:r>
            <a:r>
              <a:rPr sz="2200" spc="-4" dirty="0" smtClean="0">
                <a:solidFill>
                  <a:srgbClr val="0000CC"/>
                </a:solidFill>
                <a:latin typeface="Arial"/>
                <a:cs typeface="Arial"/>
              </a:rPr>
              <a:t>e</a:t>
            </a:r>
            <a:r>
              <a:rPr sz="2200" spc="4" dirty="0" smtClean="0">
                <a:solidFill>
                  <a:srgbClr val="0000CC"/>
                </a:solidFill>
                <a:latin typeface="Arial"/>
                <a:cs typeface="Arial"/>
              </a:rPr>
              <a:t>s</a:t>
            </a:r>
            <a:r>
              <a:rPr sz="2200" spc="-4" dirty="0" smtClean="0">
                <a:solidFill>
                  <a:srgbClr val="0000CC"/>
                </a:solidFill>
                <a:latin typeface="Arial"/>
                <a:cs typeface="Arial"/>
              </a:rPr>
              <a:t>a</a:t>
            </a:r>
            <a:r>
              <a:rPr sz="2200" dirty="0" smtClean="0">
                <a:solidFill>
                  <a:srgbClr val="0000CC"/>
                </a:solidFill>
                <a:latin typeface="Arial"/>
                <a:cs typeface="Arial"/>
              </a:rPr>
              <a:t>re </a:t>
            </a:r>
            <a:r>
              <a:rPr sz="2200" spc="-4" dirty="0" smtClean="0">
                <a:solidFill>
                  <a:srgbClr val="0000CC"/>
                </a:solidFill>
                <a:latin typeface="Arial"/>
                <a:cs typeface="Arial"/>
              </a:rPr>
              <a:t>C</a:t>
            </a:r>
            <a:r>
              <a:rPr sz="2200" dirty="0" smtClean="0">
                <a:solidFill>
                  <a:srgbClr val="0000CC"/>
                </a:solidFill>
                <a:latin typeface="Arial"/>
                <a:cs typeface="Arial"/>
              </a:rPr>
              <a:t>or</a:t>
            </a:r>
            <a:r>
              <a:rPr sz="2200" spc="-4" dirty="0" smtClean="0">
                <a:solidFill>
                  <a:srgbClr val="0000CC"/>
                </a:solidFill>
                <a:latin typeface="Arial"/>
                <a:cs typeface="Arial"/>
              </a:rPr>
              <a:t>nold</a:t>
            </a:r>
            <a:r>
              <a:rPr sz="2200" dirty="0" smtClean="0">
                <a:solidFill>
                  <a:srgbClr val="0000CC"/>
                </a:solidFill>
                <a:latin typeface="Arial"/>
                <a:cs typeface="Arial"/>
              </a:rPr>
              <a:t>i</a:t>
            </a:r>
            <a:endParaRPr sz="22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007" y="290547"/>
            <a:ext cx="8394502" cy="625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0" y="40342"/>
            <a:ext cx="9140545" cy="686145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355098" y="657315"/>
            <a:ext cx="4279754" cy="89815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3428"/>
              </a:lnSpc>
              <a:spcBef>
                <a:spcPts val="171"/>
              </a:spcBef>
            </a:pPr>
            <a:r>
              <a:rPr sz="3300" spc="4" dirty="0" smtClean="0">
                <a:solidFill>
                  <a:srgbClr val="3333FF"/>
                </a:solidFill>
                <a:latin typeface="Arial"/>
                <a:cs typeface="Arial"/>
              </a:rPr>
              <a:t>L</a:t>
            </a:r>
            <a:r>
              <a:rPr sz="3300" dirty="0" smtClean="0">
                <a:solidFill>
                  <a:srgbClr val="3333FF"/>
                </a:solidFill>
                <a:latin typeface="Arial"/>
                <a:cs typeface="Arial"/>
              </a:rPr>
              <a:t>e </a:t>
            </a:r>
            <a:r>
              <a:rPr sz="3300" spc="4" dirty="0" smtClean="0">
                <a:solidFill>
                  <a:srgbClr val="3333FF"/>
                </a:solidFill>
                <a:latin typeface="Arial"/>
                <a:cs typeface="Arial"/>
              </a:rPr>
              <a:t>i</a:t>
            </a:r>
            <a:r>
              <a:rPr sz="3300" dirty="0" smtClean="0">
                <a:solidFill>
                  <a:srgbClr val="3333FF"/>
                </a:solidFill>
                <a:latin typeface="Arial"/>
                <a:cs typeface="Arial"/>
              </a:rPr>
              <a:t>nte</a:t>
            </a:r>
            <a:r>
              <a:rPr sz="3300" spc="4" dirty="0" smtClean="0">
                <a:solidFill>
                  <a:srgbClr val="3333FF"/>
                </a:solidFill>
                <a:latin typeface="Arial"/>
                <a:cs typeface="Arial"/>
              </a:rPr>
              <a:t>l</a:t>
            </a:r>
            <a:r>
              <a:rPr sz="3300" dirty="0" smtClean="0">
                <a:solidFill>
                  <a:srgbClr val="3333FF"/>
                </a:solidFill>
                <a:latin typeface="Arial"/>
                <a:cs typeface="Arial"/>
              </a:rPr>
              <a:t>lige</a:t>
            </a:r>
            <a:r>
              <a:rPr sz="3300" spc="4" dirty="0" smtClean="0">
                <a:solidFill>
                  <a:srgbClr val="3333FF"/>
                </a:solidFill>
                <a:latin typeface="Arial"/>
                <a:cs typeface="Arial"/>
              </a:rPr>
              <a:t>n</a:t>
            </a:r>
            <a:r>
              <a:rPr sz="3300" dirty="0" smtClean="0">
                <a:solidFill>
                  <a:srgbClr val="3333FF"/>
                </a:solidFill>
                <a:latin typeface="Arial"/>
                <a:cs typeface="Arial"/>
              </a:rPr>
              <a:t>ze multiple</a:t>
            </a:r>
            <a:endParaRPr sz="3300" dirty="0">
              <a:latin typeface="Arial"/>
              <a:cs typeface="Arial"/>
            </a:endParaRPr>
          </a:p>
          <a:p>
            <a:pPr marL="126722" marR="62208">
              <a:lnSpc>
                <a:spcPct val="95825"/>
              </a:lnSpc>
              <a:spcBef>
                <a:spcPts val="922"/>
              </a:spcBef>
            </a:pPr>
            <a:r>
              <a:rPr sz="2200" spc="-8" dirty="0" smtClean="0">
                <a:solidFill>
                  <a:srgbClr val="3333FF"/>
                </a:solidFill>
                <a:latin typeface="Arial"/>
                <a:cs typeface="Arial"/>
              </a:rPr>
              <a:t>l</a:t>
            </a:r>
            <a:r>
              <a:rPr sz="2200" dirty="0" smtClean="0">
                <a:solidFill>
                  <a:srgbClr val="3333FF"/>
                </a:solidFill>
                <a:latin typeface="Arial"/>
                <a:cs typeface="Arial"/>
              </a:rPr>
              <a:t>a t</a:t>
            </a:r>
            <a:r>
              <a:rPr sz="2200" spc="-4" dirty="0" smtClean="0">
                <a:solidFill>
                  <a:srgbClr val="3333FF"/>
                </a:solidFill>
                <a:latin typeface="Arial"/>
                <a:cs typeface="Arial"/>
              </a:rPr>
              <a:t>eo</a:t>
            </a:r>
            <a:r>
              <a:rPr sz="2200" spc="8" dirty="0" smtClean="0">
                <a:solidFill>
                  <a:srgbClr val="3333FF"/>
                </a:solidFill>
                <a:latin typeface="Arial"/>
                <a:cs typeface="Arial"/>
              </a:rPr>
              <a:t>r</a:t>
            </a:r>
            <a:r>
              <a:rPr sz="2200" spc="-4" dirty="0" smtClean="0">
                <a:solidFill>
                  <a:srgbClr val="3333FF"/>
                </a:solidFill>
                <a:latin typeface="Arial"/>
                <a:cs typeface="Arial"/>
              </a:rPr>
              <a:t>i</a:t>
            </a:r>
            <a:r>
              <a:rPr sz="2200" dirty="0" smtClean="0">
                <a:solidFill>
                  <a:srgbClr val="3333FF"/>
                </a:solidFill>
                <a:latin typeface="Arial"/>
                <a:cs typeface="Arial"/>
              </a:rPr>
              <a:t>a </a:t>
            </a:r>
            <a:r>
              <a:rPr sz="2200" spc="-4" dirty="0" smtClean="0">
                <a:solidFill>
                  <a:srgbClr val="3333FF"/>
                </a:solidFill>
                <a:latin typeface="Arial"/>
                <a:cs typeface="Arial"/>
              </a:rPr>
              <a:t>d</a:t>
            </a:r>
            <a:r>
              <a:rPr sz="2200" dirty="0" smtClean="0">
                <a:solidFill>
                  <a:srgbClr val="3333FF"/>
                </a:solidFill>
                <a:latin typeface="Arial"/>
                <a:cs typeface="Arial"/>
              </a:rPr>
              <a:t>i </a:t>
            </a:r>
            <a:r>
              <a:rPr sz="2200" spc="-4" dirty="0" smtClean="0">
                <a:solidFill>
                  <a:srgbClr val="3333FF"/>
                </a:solidFill>
                <a:latin typeface="Arial"/>
                <a:cs typeface="Arial"/>
              </a:rPr>
              <a:t>Howa</a:t>
            </a:r>
            <a:r>
              <a:rPr sz="2200" spc="8" dirty="0" smtClean="0">
                <a:solidFill>
                  <a:srgbClr val="3333FF"/>
                </a:solidFill>
                <a:latin typeface="Arial"/>
                <a:cs typeface="Arial"/>
              </a:rPr>
              <a:t>r</a:t>
            </a:r>
            <a:r>
              <a:rPr sz="2200" dirty="0" smtClean="0">
                <a:solidFill>
                  <a:srgbClr val="3333FF"/>
                </a:solidFill>
                <a:latin typeface="Arial"/>
                <a:cs typeface="Arial"/>
              </a:rPr>
              <a:t>d G</a:t>
            </a:r>
            <a:r>
              <a:rPr sz="2200" spc="-4" dirty="0" smtClean="0">
                <a:solidFill>
                  <a:srgbClr val="3333FF"/>
                </a:solidFill>
                <a:latin typeface="Arial"/>
                <a:cs typeface="Arial"/>
              </a:rPr>
              <a:t>a</a:t>
            </a:r>
            <a:r>
              <a:rPr sz="2200" spc="8" dirty="0" smtClean="0">
                <a:solidFill>
                  <a:srgbClr val="3333FF"/>
                </a:solidFill>
                <a:latin typeface="Arial"/>
                <a:cs typeface="Arial"/>
              </a:rPr>
              <a:t>r</a:t>
            </a:r>
            <a:r>
              <a:rPr sz="2200" spc="-4" dirty="0" smtClean="0">
                <a:solidFill>
                  <a:srgbClr val="3333FF"/>
                </a:solidFill>
                <a:latin typeface="Arial"/>
                <a:cs typeface="Arial"/>
              </a:rPr>
              <a:t>dne</a:t>
            </a:r>
            <a:r>
              <a:rPr sz="2200" dirty="0" smtClean="0">
                <a:solidFill>
                  <a:srgbClr val="3333FF"/>
                </a:solidFill>
                <a:latin typeface="Arial"/>
                <a:cs typeface="Arial"/>
              </a:rPr>
              <a:t>r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622672" y="1519135"/>
            <a:ext cx="3887927" cy="350046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 marR="5138">
              <a:lnSpc>
                <a:spcPct val="150000"/>
              </a:lnSpc>
              <a:spcBef>
                <a:spcPts val="88"/>
              </a:spcBef>
            </a:pPr>
            <a:r>
              <a:rPr sz="1600" dirty="0" smtClean="0">
                <a:latin typeface="Arial"/>
                <a:cs typeface="Arial"/>
              </a:rPr>
              <a:t>D</a:t>
            </a:r>
            <a:r>
              <a:rPr sz="1600" spc="-8" dirty="0" smtClean="0">
                <a:latin typeface="Arial"/>
                <a:cs typeface="Arial"/>
              </a:rPr>
              <a:t>o</a:t>
            </a:r>
            <a:r>
              <a:rPr sz="1600" dirty="0" smtClean="0">
                <a:latin typeface="Arial"/>
                <a:cs typeface="Arial"/>
              </a:rPr>
              <a:t>po </a:t>
            </a:r>
            <a:r>
              <a:rPr sz="1600" spc="-8" dirty="0" smtClean="0">
                <a:latin typeface="Arial"/>
                <a:cs typeface="Arial"/>
              </a:rPr>
              <a:t>a</a:t>
            </a:r>
            <a:r>
              <a:rPr sz="1600" dirty="0" smtClean="0">
                <a:latin typeface="Arial"/>
                <a:cs typeface="Arial"/>
              </a:rPr>
              <a:t>ver</a:t>
            </a:r>
            <a:r>
              <a:rPr sz="1600" spc="8" dirty="0" smtClean="0">
                <a:latin typeface="Arial"/>
                <a:cs typeface="Arial"/>
              </a:rPr>
              <a:t> </a:t>
            </a:r>
            <a:r>
              <a:rPr sz="1600" spc="-8" dirty="0" err="1" smtClean="0">
                <a:latin typeface="Arial"/>
                <a:cs typeface="Arial"/>
              </a:rPr>
              <a:t>i</a:t>
            </a:r>
            <a:r>
              <a:rPr sz="1600" dirty="0" err="1" smtClean="0">
                <a:latin typeface="Arial"/>
                <a:cs typeface="Arial"/>
              </a:rPr>
              <a:t>nc</a:t>
            </a:r>
            <a:r>
              <a:rPr sz="1600" spc="-8" dirty="0" err="1" smtClean="0">
                <a:latin typeface="Arial"/>
                <a:cs typeface="Arial"/>
              </a:rPr>
              <a:t>l</a:t>
            </a:r>
            <a:r>
              <a:rPr sz="1600" dirty="0" err="1" smtClean="0">
                <a:latin typeface="Arial"/>
                <a:cs typeface="Arial"/>
              </a:rPr>
              <a:t>us</a:t>
            </a:r>
            <a:r>
              <a:rPr sz="1600" spc="-8" dirty="0" err="1" smtClean="0">
                <a:latin typeface="Arial"/>
                <a:cs typeface="Arial"/>
              </a:rPr>
              <a:t>o</a:t>
            </a:r>
            <a:r>
              <a:rPr sz="1600" spc="8" dirty="0" smtClean="0">
                <a:latin typeface="Arial"/>
                <a:cs typeface="Arial"/>
              </a:rPr>
              <a:t> </a:t>
            </a:r>
            <a:r>
              <a:rPr sz="1600" dirty="0" err="1" smtClean="0">
                <a:latin typeface="Arial"/>
                <a:cs typeface="Arial"/>
              </a:rPr>
              <a:t>a</a:t>
            </a:r>
            <a:r>
              <a:rPr sz="1600" spc="-8" dirty="0" err="1" smtClean="0">
                <a:latin typeface="Arial"/>
                <a:cs typeface="Arial"/>
              </a:rPr>
              <a:t>n</a:t>
            </a:r>
            <a:r>
              <a:rPr sz="1600" dirty="0" err="1" smtClean="0">
                <a:latin typeface="Arial"/>
                <a:cs typeface="Arial"/>
              </a:rPr>
              <a:t>che</a:t>
            </a:r>
            <a:r>
              <a:rPr lang="it-IT" sz="1600" dirty="0" smtClean="0">
                <a:latin typeface="Arial"/>
                <a:cs typeface="Arial"/>
              </a:rPr>
              <a:t> </a:t>
            </a:r>
            <a:r>
              <a:rPr sz="1600" dirty="0" err="1" smtClean="0">
                <a:latin typeface="Arial"/>
                <a:cs typeface="Arial"/>
              </a:rPr>
              <a:t>q</a:t>
            </a:r>
            <a:r>
              <a:rPr sz="1600" spc="-8" dirty="0" err="1" smtClean="0">
                <a:latin typeface="Arial"/>
                <a:cs typeface="Arial"/>
              </a:rPr>
              <a:t>u</a:t>
            </a:r>
            <a:r>
              <a:rPr sz="1600" dirty="0" err="1" smtClean="0">
                <a:latin typeface="Arial"/>
                <a:cs typeface="Arial"/>
              </a:rPr>
              <a:t>el</a:t>
            </a:r>
            <a:r>
              <a:rPr sz="1600" spc="-8" dirty="0" err="1" smtClean="0">
                <a:latin typeface="Arial"/>
                <a:cs typeface="Arial"/>
              </a:rPr>
              <a:t>l</a:t>
            </a:r>
            <a:r>
              <a:rPr sz="1600" dirty="0" err="1" smtClean="0">
                <a:latin typeface="Arial"/>
                <a:cs typeface="Arial"/>
              </a:rPr>
              <a:t>a</a:t>
            </a:r>
            <a:r>
              <a:rPr sz="1600" dirty="0" smtClean="0">
                <a:latin typeface="Arial"/>
                <a:cs typeface="Arial"/>
              </a:rPr>
              <a:t> </a:t>
            </a:r>
            <a:r>
              <a:rPr sz="1600" b="1" dirty="0" smtClean="0">
                <a:latin typeface="Arial"/>
                <a:cs typeface="Arial"/>
              </a:rPr>
              <a:t>nat</a:t>
            </a:r>
            <a:r>
              <a:rPr sz="1600" b="1" spc="4" dirty="0" smtClean="0">
                <a:latin typeface="Arial"/>
                <a:cs typeface="Arial"/>
              </a:rPr>
              <a:t>u</a:t>
            </a:r>
            <a:r>
              <a:rPr sz="1600" b="1" spc="-8" dirty="0" smtClean="0">
                <a:latin typeface="Arial"/>
                <a:cs typeface="Arial"/>
              </a:rPr>
              <a:t>r</a:t>
            </a:r>
            <a:r>
              <a:rPr sz="1600" b="1" dirty="0" smtClean="0">
                <a:latin typeface="Arial"/>
                <a:cs typeface="Arial"/>
              </a:rPr>
              <a:t>alistica </a:t>
            </a:r>
            <a:r>
              <a:rPr sz="1600" dirty="0" smtClean="0">
                <a:latin typeface="Arial"/>
                <a:cs typeface="Arial"/>
              </a:rPr>
              <a:t>(a</a:t>
            </a:r>
            <a:r>
              <a:rPr sz="1600" spc="-8" dirty="0" smtClean="0">
                <a:latin typeface="Arial"/>
                <a:cs typeface="Arial"/>
              </a:rPr>
              <a:t>b</a:t>
            </a:r>
            <a:r>
              <a:rPr sz="1600" dirty="0" smtClean="0">
                <a:latin typeface="Arial"/>
                <a:cs typeface="Arial"/>
              </a:rPr>
              <a:t>il</a:t>
            </a:r>
            <a:r>
              <a:rPr sz="1600" spc="-8" dirty="0" smtClean="0">
                <a:latin typeface="Arial"/>
                <a:cs typeface="Arial"/>
              </a:rPr>
              <a:t>i</a:t>
            </a:r>
            <a:r>
              <a:rPr sz="1600" spc="8" dirty="0" smtClean="0">
                <a:latin typeface="Arial"/>
                <a:cs typeface="Arial"/>
              </a:rPr>
              <a:t>t</a:t>
            </a:r>
            <a:r>
              <a:rPr sz="1600" dirty="0" smtClean="0">
                <a:latin typeface="Arial"/>
                <a:cs typeface="Arial"/>
              </a:rPr>
              <a:t>à</a:t>
            </a:r>
            <a:r>
              <a:rPr sz="1600" spc="-8" dirty="0" smtClean="0">
                <a:latin typeface="Arial"/>
                <a:cs typeface="Arial"/>
              </a:rPr>
              <a:t> </a:t>
            </a:r>
            <a:r>
              <a:rPr sz="1600" dirty="0" err="1" smtClean="0">
                <a:latin typeface="Arial"/>
                <a:cs typeface="Arial"/>
              </a:rPr>
              <a:t>ne</a:t>
            </a:r>
            <a:r>
              <a:rPr sz="1600" spc="-8" dirty="0" err="1" smtClean="0">
                <a:latin typeface="Arial"/>
                <a:cs typeface="Arial"/>
              </a:rPr>
              <a:t>l</a:t>
            </a:r>
            <a:r>
              <a:rPr sz="1600" dirty="0" err="1" smtClean="0">
                <a:latin typeface="Arial"/>
                <a:cs typeface="Arial"/>
              </a:rPr>
              <a:t>la</a:t>
            </a:r>
            <a:r>
              <a:rPr sz="1600" dirty="0" smtClean="0">
                <a:latin typeface="Arial"/>
                <a:cs typeface="Arial"/>
              </a:rPr>
              <a:t> </a:t>
            </a:r>
            <a:r>
              <a:rPr lang="it-IT" sz="1600" dirty="0" smtClean="0">
                <a:latin typeface="Arial"/>
                <a:cs typeface="Arial"/>
              </a:rPr>
              <a:t>c</a:t>
            </a:r>
            <a:r>
              <a:rPr sz="1600" dirty="0" err="1" smtClean="0">
                <a:latin typeface="Arial"/>
                <a:cs typeface="Arial"/>
              </a:rPr>
              <a:t>l</a:t>
            </a:r>
            <a:r>
              <a:rPr sz="1600" spc="-8" dirty="0" err="1" smtClean="0">
                <a:latin typeface="Arial"/>
                <a:cs typeface="Arial"/>
              </a:rPr>
              <a:t>a</a:t>
            </a:r>
            <a:r>
              <a:rPr sz="1600" dirty="0" err="1" smtClean="0">
                <a:latin typeface="Arial"/>
                <a:cs typeface="Arial"/>
              </a:rPr>
              <a:t>ssifica</a:t>
            </a:r>
            <a:r>
              <a:rPr sz="1600" spc="-13" dirty="0" err="1" smtClean="0">
                <a:latin typeface="Arial"/>
                <a:cs typeface="Arial"/>
              </a:rPr>
              <a:t>z</a:t>
            </a:r>
            <a:r>
              <a:rPr sz="1600" dirty="0" err="1" smtClean="0">
                <a:latin typeface="Arial"/>
                <a:cs typeface="Arial"/>
              </a:rPr>
              <a:t>io</a:t>
            </a:r>
            <a:r>
              <a:rPr sz="1600" spc="-8" dirty="0" err="1" smtClean="0">
                <a:latin typeface="Arial"/>
                <a:cs typeface="Arial"/>
              </a:rPr>
              <a:t>n</a:t>
            </a:r>
            <a:r>
              <a:rPr sz="1600" dirty="0" err="1" smtClean="0">
                <a:latin typeface="Arial"/>
                <a:cs typeface="Arial"/>
              </a:rPr>
              <a:t>e</a:t>
            </a:r>
            <a:r>
              <a:rPr sz="1600" dirty="0" smtClean="0">
                <a:latin typeface="Arial"/>
                <a:cs typeface="Arial"/>
              </a:rPr>
              <a:t> di </a:t>
            </a:r>
            <a:r>
              <a:rPr sz="1600" spc="-8" dirty="0" smtClean="0">
                <a:latin typeface="Arial"/>
                <a:cs typeface="Arial"/>
              </a:rPr>
              <a:t>o</a:t>
            </a:r>
            <a:r>
              <a:rPr sz="1600" dirty="0" smtClean="0">
                <a:latin typeface="Arial"/>
                <a:cs typeface="Arial"/>
              </a:rPr>
              <a:t>gg</a:t>
            </a:r>
            <a:r>
              <a:rPr sz="1600" spc="-8" dirty="0" smtClean="0">
                <a:latin typeface="Arial"/>
                <a:cs typeface="Arial"/>
              </a:rPr>
              <a:t>e</a:t>
            </a:r>
            <a:r>
              <a:rPr sz="1600" spc="8" dirty="0" smtClean="0">
                <a:latin typeface="Arial"/>
                <a:cs typeface="Arial"/>
              </a:rPr>
              <a:t>t</a:t>
            </a:r>
            <a:r>
              <a:rPr sz="1600" dirty="0" smtClean="0">
                <a:latin typeface="Arial"/>
                <a:cs typeface="Arial"/>
              </a:rPr>
              <a:t>ti n</a:t>
            </a:r>
            <a:r>
              <a:rPr sz="1600" spc="-8" dirty="0" smtClean="0">
                <a:latin typeface="Arial"/>
                <a:cs typeface="Arial"/>
              </a:rPr>
              <a:t>a</a:t>
            </a:r>
            <a:r>
              <a:rPr sz="1600" spc="8" dirty="0" smtClean="0">
                <a:latin typeface="Arial"/>
                <a:cs typeface="Arial"/>
              </a:rPr>
              <a:t>t</a:t>
            </a:r>
            <a:r>
              <a:rPr sz="1600" spc="-8" dirty="0" smtClean="0">
                <a:latin typeface="Arial"/>
                <a:cs typeface="Arial"/>
              </a:rPr>
              <a:t>u</a:t>
            </a:r>
            <a:r>
              <a:rPr sz="1600" dirty="0" smtClean="0">
                <a:latin typeface="Arial"/>
                <a:cs typeface="Arial"/>
              </a:rPr>
              <a:t>rali</a:t>
            </a:r>
            <a:r>
              <a:rPr sz="1600" spc="-8" dirty="0" smtClean="0">
                <a:latin typeface="Arial"/>
                <a:cs typeface="Arial"/>
              </a:rPr>
              <a:t> </a:t>
            </a:r>
            <a:r>
              <a:rPr sz="1600" dirty="0" smtClean="0">
                <a:latin typeface="Arial"/>
                <a:cs typeface="Arial"/>
              </a:rPr>
              <a:t>e se</a:t>
            </a:r>
            <a:r>
              <a:rPr sz="1600" spc="-8" dirty="0" smtClean="0">
                <a:latin typeface="Arial"/>
                <a:cs typeface="Arial"/>
              </a:rPr>
              <a:t>n</a:t>
            </a:r>
            <a:r>
              <a:rPr sz="1600" dirty="0" smtClean="0">
                <a:latin typeface="Arial"/>
                <a:cs typeface="Arial"/>
              </a:rPr>
              <a:t>sib</a:t>
            </a:r>
            <a:r>
              <a:rPr sz="1600" spc="-8" dirty="0" smtClean="0">
                <a:latin typeface="Arial"/>
                <a:cs typeface="Arial"/>
              </a:rPr>
              <a:t>i</a:t>
            </a:r>
            <a:r>
              <a:rPr sz="1600" dirty="0" smtClean="0">
                <a:latin typeface="Arial"/>
                <a:cs typeface="Arial"/>
              </a:rPr>
              <a:t>l</a:t>
            </a:r>
            <a:r>
              <a:rPr sz="1600" spc="-8" dirty="0" smtClean="0">
                <a:latin typeface="Arial"/>
                <a:cs typeface="Arial"/>
              </a:rPr>
              <a:t>i</a:t>
            </a:r>
            <a:r>
              <a:rPr sz="1600" spc="8" dirty="0" smtClean="0">
                <a:latin typeface="Arial"/>
                <a:cs typeface="Arial"/>
              </a:rPr>
              <a:t>t</a:t>
            </a:r>
            <a:r>
              <a:rPr sz="1600" dirty="0" smtClean="0">
                <a:latin typeface="Arial"/>
                <a:cs typeface="Arial"/>
              </a:rPr>
              <a:t>à </a:t>
            </a:r>
            <a:r>
              <a:rPr sz="1600" spc="-8" dirty="0" smtClean="0">
                <a:latin typeface="Arial"/>
                <a:cs typeface="Arial"/>
              </a:rPr>
              <a:t>n</a:t>
            </a:r>
            <a:r>
              <a:rPr sz="1600" dirty="0" smtClean="0">
                <a:latin typeface="Arial"/>
                <a:cs typeface="Arial"/>
              </a:rPr>
              <a:t>ei c</a:t>
            </a:r>
            <a:r>
              <a:rPr sz="1600" spc="-8" dirty="0" smtClean="0">
                <a:latin typeface="Arial"/>
                <a:cs typeface="Arial"/>
              </a:rPr>
              <a:t>o</a:t>
            </a:r>
            <a:r>
              <a:rPr sz="1600" dirty="0" smtClean="0">
                <a:latin typeface="Arial"/>
                <a:cs typeface="Arial"/>
              </a:rPr>
              <a:t>nf</a:t>
            </a:r>
            <a:r>
              <a:rPr sz="1600" spc="4" dirty="0" smtClean="0">
                <a:latin typeface="Arial"/>
                <a:cs typeface="Arial"/>
              </a:rPr>
              <a:t>r</a:t>
            </a:r>
            <a:r>
              <a:rPr sz="1600" spc="-8" dirty="0" smtClean="0">
                <a:latin typeface="Arial"/>
                <a:cs typeface="Arial"/>
              </a:rPr>
              <a:t>o</a:t>
            </a:r>
            <a:r>
              <a:rPr sz="1600" dirty="0" smtClean="0">
                <a:latin typeface="Arial"/>
                <a:cs typeface="Arial"/>
              </a:rPr>
              <a:t>nti d</a:t>
            </a:r>
            <a:r>
              <a:rPr sz="1600" spc="-8" dirty="0" smtClean="0">
                <a:latin typeface="Arial"/>
                <a:cs typeface="Arial"/>
              </a:rPr>
              <a:t>e</a:t>
            </a:r>
            <a:r>
              <a:rPr sz="1600" dirty="0" smtClean="0">
                <a:latin typeface="Arial"/>
                <a:cs typeface="Arial"/>
              </a:rPr>
              <a:t>l</a:t>
            </a:r>
            <a:r>
              <a:rPr sz="1600" spc="-8" dirty="0" smtClean="0">
                <a:latin typeface="Arial"/>
                <a:cs typeface="Arial"/>
              </a:rPr>
              <a:t>l</a:t>
            </a:r>
            <a:r>
              <a:rPr sz="1600" dirty="0" smtClean="0">
                <a:latin typeface="Arial"/>
                <a:cs typeface="Arial"/>
              </a:rPr>
              <a:t>e pr</a:t>
            </a:r>
            <a:r>
              <a:rPr sz="1600" spc="-8" dirty="0" smtClean="0">
                <a:latin typeface="Arial"/>
                <a:cs typeface="Arial"/>
              </a:rPr>
              <a:t>o</a:t>
            </a:r>
            <a:r>
              <a:rPr sz="1600" dirty="0" smtClean="0">
                <a:latin typeface="Arial"/>
                <a:cs typeface="Arial"/>
              </a:rPr>
              <a:t>b</a:t>
            </a:r>
            <a:r>
              <a:rPr sz="1600" spc="-8" dirty="0" smtClean="0">
                <a:latin typeface="Arial"/>
                <a:cs typeface="Arial"/>
              </a:rPr>
              <a:t>l</a:t>
            </a:r>
            <a:r>
              <a:rPr sz="1600" dirty="0" smtClean="0">
                <a:latin typeface="Arial"/>
                <a:cs typeface="Arial"/>
              </a:rPr>
              <a:t>ematic</a:t>
            </a:r>
            <a:r>
              <a:rPr sz="1600" spc="-13" dirty="0" smtClean="0">
                <a:latin typeface="Arial"/>
                <a:cs typeface="Arial"/>
              </a:rPr>
              <a:t>h</a:t>
            </a:r>
            <a:r>
              <a:rPr sz="1600" dirty="0" smtClean="0">
                <a:latin typeface="Arial"/>
                <a:cs typeface="Arial"/>
              </a:rPr>
              <a:t>e amb</a:t>
            </a:r>
            <a:r>
              <a:rPr sz="1600" spc="-8" dirty="0" smtClean="0">
                <a:latin typeface="Arial"/>
                <a:cs typeface="Arial"/>
              </a:rPr>
              <a:t>i</a:t>
            </a:r>
            <a:r>
              <a:rPr sz="1600" dirty="0" smtClean="0">
                <a:latin typeface="Arial"/>
                <a:cs typeface="Arial"/>
              </a:rPr>
              <a:t>e</a:t>
            </a:r>
            <a:r>
              <a:rPr sz="1600" spc="-8" dirty="0" smtClean="0">
                <a:latin typeface="Arial"/>
                <a:cs typeface="Arial"/>
              </a:rPr>
              <a:t>n</a:t>
            </a:r>
            <a:r>
              <a:rPr sz="1600" spc="8" dirty="0" smtClean="0">
                <a:latin typeface="Arial"/>
                <a:cs typeface="Arial"/>
              </a:rPr>
              <a:t>t</a:t>
            </a:r>
            <a:r>
              <a:rPr sz="1600" spc="-8" dirty="0" smtClean="0">
                <a:latin typeface="Arial"/>
                <a:cs typeface="Arial"/>
              </a:rPr>
              <a:t>a</a:t>
            </a:r>
            <a:r>
              <a:rPr sz="1600" dirty="0" smtClean="0">
                <a:latin typeface="Arial"/>
                <a:cs typeface="Arial"/>
              </a:rPr>
              <a:t>li) tra le </a:t>
            </a:r>
            <a:r>
              <a:rPr sz="1600" spc="-8" dirty="0" smtClean="0">
                <a:latin typeface="Arial"/>
                <a:cs typeface="Arial"/>
              </a:rPr>
              <a:t>d</a:t>
            </a:r>
            <a:r>
              <a:rPr sz="1600" dirty="0" smtClean="0">
                <a:latin typeface="Arial"/>
                <a:cs typeface="Arial"/>
              </a:rPr>
              <a:t>iverse sfumature</a:t>
            </a:r>
            <a:r>
              <a:rPr sz="1600" spc="-4" dirty="0" smtClean="0">
                <a:latin typeface="Arial"/>
                <a:cs typeface="Arial"/>
              </a:rPr>
              <a:t> </a:t>
            </a:r>
            <a:r>
              <a:rPr sz="1600" spc="-8" dirty="0" smtClean="0">
                <a:latin typeface="Arial"/>
                <a:cs typeface="Arial"/>
              </a:rPr>
              <a:t>d</a:t>
            </a:r>
            <a:r>
              <a:rPr sz="1600" dirty="0" smtClean="0">
                <a:latin typeface="Arial"/>
                <a:cs typeface="Arial"/>
              </a:rPr>
              <a:t>i i</a:t>
            </a:r>
            <a:r>
              <a:rPr sz="1600" spc="-8" dirty="0" smtClean="0">
                <a:latin typeface="Arial"/>
                <a:cs typeface="Arial"/>
              </a:rPr>
              <a:t>n</a:t>
            </a:r>
            <a:r>
              <a:rPr sz="1600" spc="8" dirty="0" smtClean="0">
                <a:latin typeface="Arial"/>
                <a:cs typeface="Arial"/>
              </a:rPr>
              <a:t>t</a:t>
            </a:r>
            <a:r>
              <a:rPr sz="1600" spc="-8" dirty="0" smtClean="0">
                <a:latin typeface="Arial"/>
                <a:cs typeface="Arial"/>
              </a:rPr>
              <a:t>e</a:t>
            </a:r>
            <a:r>
              <a:rPr sz="1600" dirty="0" smtClean="0">
                <a:latin typeface="Arial"/>
                <a:cs typeface="Arial"/>
              </a:rPr>
              <a:t>ll</a:t>
            </a:r>
            <a:r>
              <a:rPr sz="1600" spc="-8" dirty="0" smtClean="0">
                <a:latin typeface="Arial"/>
                <a:cs typeface="Arial"/>
              </a:rPr>
              <a:t>i</a:t>
            </a:r>
            <a:r>
              <a:rPr sz="1600" dirty="0" smtClean="0">
                <a:latin typeface="Arial"/>
                <a:cs typeface="Arial"/>
              </a:rPr>
              <a:t>g</a:t>
            </a:r>
            <a:r>
              <a:rPr sz="1600" spc="-8" dirty="0" smtClean="0">
                <a:latin typeface="Arial"/>
                <a:cs typeface="Arial"/>
              </a:rPr>
              <a:t>e</a:t>
            </a:r>
            <a:r>
              <a:rPr sz="1600" dirty="0" smtClean="0">
                <a:latin typeface="Arial"/>
                <a:cs typeface="Arial"/>
              </a:rPr>
              <a:t>nza, </a:t>
            </a:r>
            <a:r>
              <a:rPr sz="1600" spc="8" dirty="0" smtClean="0">
                <a:latin typeface="Arial"/>
                <a:cs typeface="Arial"/>
              </a:rPr>
              <a:t>G</a:t>
            </a:r>
            <a:r>
              <a:rPr sz="1600" dirty="0" smtClean="0">
                <a:latin typeface="Arial"/>
                <a:cs typeface="Arial"/>
              </a:rPr>
              <a:t>a</a:t>
            </a:r>
            <a:r>
              <a:rPr sz="1600" spc="-8" dirty="0" smtClean="0">
                <a:latin typeface="Arial"/>
                <a:cs typeface="Arial"/>
              </a:rPr>
              <a:t>r</a:t>
            </a:r>
            <a:r>
              <a:rPr sz="1600" dirty="0" smtClean="0">
                <a:latin typeface="Arial"/>
                <a:cs typeface="Arial"/>
              </a:rPr>
              <a:t>dn</a:t>
            </a:r>
            <a:r>
              <a:rPr sz="1600" spc="-8" dirty="0" smtClean="0">
                <a:latin typeface="Arial"/>
                <a:cs typeface="Arial"/>
              </a:rPr>
              <a:t>e</a:t>
            </a:r>
            <a:r>
              <a:rPr sz="1600" dirty="0" smtClean="0">
                <a:latin typeface="Arial"/>
                <a:cs typeface="Arial"/>
              </a:rPr>
              <a:t>r</a:t>
            </a:r>
            <a:r>
              <a:rPr sz="1600" spc="8" dirty="0" smtClean="0">
                <a:latin typeface="Arial"/>
                <a:cs typeface="Arial"/>
              </a:rPr>
              <a:t> </a:t>
            </a:r>
            <a:r>
              <a:rPr sz="1600" spc="-8" dirty="0" smtClean="0">
                <a:latin typeface="Arial"/>
                <a:cs typeface="Arial"/>
              </a:rPr>
              <a:t>n</a:t>
            </a:r>
            <a:r>
              <a:rPr sz="1600" dirty="0" smtClean="0">
                <a:latin typeface="Arial"/>
                <a:cs typeface="Arial"/>
              </a:rPr>
              <a:t>e s</a:t>
            </a:r>
            <a:r>
              <a:rPr sz="1600" spc="8" dirty="0" smtClean="0">
                <a:latin typeface="Arial"/>
                <a:cs typeface="Arial"/>
              </a:rPr>
              <a:t>t</a:t>
            </a:r>
            <a:r>
              <a:rPr sz="1600" dirty="0" smtClean="0">
                <a:latin typeface="Arial"/>
                <a:cs typeface="Arial"/>
              </a:rPr>
              <a:t>a pr</a:t>
            </a:r>
            <a:r>
              <a:rPr sz="1600" spc="-8" dirty="0" smtClean="0">
                <a:latin typeface="Arial"/>
                <a:cs typeface="Arial"/>
              </a:rPr>
              <a:t>e</a:t>
            </a:r>
            <a:r>
              <a:rPr sz="1600" dirty="0" smtClean="0">
                <a:latin typeface="Arial"/>
                <a:cs typeface="Arial"/>
              </a:rPr>
              <a:t>n</a:t>
            </a:r>
            <a:r>
              <a:rPr sz="1600" spc="-8" dirty="0" smtClean="0">
                <a:latin typeface="Arial"/>
                <a:cs typeface="Arial"/>
              </a:rPr>
              <a:t>d</a:t>
            </a:r>
            <a:r>
              <a:rPr sz="1600" dirty="0" smtClean="0">
                <a:latin typeface="Arial"/>
                <a:cs typeface="Arial"/>
              </a:rPr>
              <a:t>en</a:t>
            </a:r>
            <a:r>
              <a:rPr sz="1600" spc="-8" dirty="0" smtClean="0">
                <a:latin typeface="Arial"/>
                <a:cs typeface="Arial"/>
              </a:rPr>
              <a:t>d</a:t>
            </a:r>
            <a:r>
              <a:rPr sz="1600" dirty="0" smtClean="0">
                <a:latin typeface="Arial"/>
                <a:cs typeface="Arial"/>
              </a:rPr>
              <a:t>o in c</a:t>
            </a:r>
            <a:r>
              <a:rPr sz="1600" spc="-8" dirty="0" smtClean="0">
                <a:latin typeface="Arial"/>
                <a:cs typeface="Arial"/>
              </a:rPr>
              <a:t>o</a:t>
            </a:r>
            <a:r>
              <a:rPr sz="1600" dirty="0" smtClean="0">
                <a:latin typeface="Arial"/>
                <a:cs typeface="Arial"/>
              </a:rPr>
              <a:t>nsi</a:t>
            </a:r>
            <a:r>
              <a:rPr sz="1600" spc="-8" dirty="0" smtClean="0">
                <a:latin typeface="Arial"/>
                <a:cs typeface="Arial"/>
              </a:rPr>
              <a:t>d</a:t>
            </a:r>
            <a:r>
              <a:rPr sz="1600" dirty="0" smtClean="0">
                <a:latin typeface="Arial"/>
                <a:cs typeface="Arial"/>
              </a:rPr>
              <a:t>er</a:t>
            </a:r>
            <a:r>
              <a:rPr sz="1600" spc="-8" dirty="0" smtClean="0">
                <a:latin typeface="Arial"/>
                <a:cs typeface="Arial"/>
              </a:rPr>
              <a:t>a</a:t>
            </a:r>
            <a:r>
              <a:rPr sz="1600" dirty="0" smtClean="0">
                <a:latin typeface="Arial"/>
                <a:cs typeface="Arial"/>
              </a:rPr>
              <a:t>zio</a:t>
            </a:r>
            <a:r>
              <a:rPr sz="1600" spc="-8" dirty="0" smtClean="0">
                <a:latin typeface="Arial"/>
                <a:cs typeface="Arial"/>
              </a:rPr>
              <a:t>n</a:t>
            </a:r>
            <a:r>
              <a:rPr sz="1600" dirty="0" smtClean="0">
                <a:latin typeface="Arial"/>
                <a:cs typeface="Arial"/>
              </a:rPr>
              <a:t>e u</a:t>
            </a:r>
            <a:r>
              <a:rPr sz="1600" spc="-8" dirty="0" smtClean="0">
                <a:latin typeface="Arial"/>
                <a:cs typeface="Arial"/>
              </a:rPr>
              <a:t>n</a:t>
            </a:r>
            <a:r>
              <a:rPr sz="1600" dirty="0" smtClean="0">
                <a:latin typeface="Arial"/>
                <a:cs typeface="Arial"/>
              </a:rPr>
              <a:t>a no</a:t>
            </a:r>
            <a:r>
              <a:rPr sz="1600" spc="-8" dirty="0" smtClean="0">
                <a:latin typeface="Arial"/>
                <a:cs typeface="Arial"/>
              </a:rPr>
              <a:t>n</a:t>
            </a:r>
            <a:r>
              <a:rPr sz="1600" dirty="0" smtClean="0">
                <a:latin typeface="Arial"/>
                <a:cs typeface="Arial"/>
              </a:rPr>
              <a:t>a, l</a:t>
            </a:r>
            <a:r>
              <a:rPr sz="1600" spc="-8" dirty="0" smtClean="0">
                <a:latin typeface="Arial"/>
                <a:cs typeface="Arial"/>
              </a:rPr>
              <a:t>’</a:t>
            </a:r>
            <a:r>
              <a:rPr sz="1600" dirty="0" smtClean="0">
                <a:latin typeface="Arial"/>
                <a:cs typeface="Arial"/>
              </a:rPr>
              <a:t>i</a:t>
            </a:r>
            <a:r>
              <a:rPr sz="1600" spc="-8" dirty="0" smtClean="0">
                <a:latin typeface="Arial"/>
                <a:cs typeface="Arial"/>
              </a:rPr>
              <a:t>n</a:t>
            </a:r>
            <a:r>
              <a:rPr sz="1600" spc="8" dirty="0" smtClean="0">
                <a:latin typeface="Arial"/>
                <a:cs typeface="Arial"/>
              </a:rPr>
              <a:t>t</a:t>
            </a:r>
            <a:r>
              <a:rPr sz="1600" dirty="0" smtClean="0">
                <a:latin typeface="Arial"/>
                <a:cs typeface="Arial"/>
              </a:rPr>
              <a:t>e</a:t>
            </a:r>
            <a:r>
              <a:rPr sz="1600" spc="-8" dirty="0" smtClean="0">
                <a:latin typeface="Arial"/>
                <a:cs typeface="Arial"/>
              </a:rPr>
              <a:t>l</a:t>
            </a:r>
            <a:r>
              <a:rPr sz="1600" dirty="0" smtClean="0">
                <a:latin typeface="Arial"/>
                <a:cs typeface="Arial"/>
              </a:rPr>
              <a:t>l</a:t>
            </a:r>
            <a:r>
              <a:rPr sz="1600" spc="-8" dirty="0" smtClean="0">
                <a:latin typeface="Arial"/>
                <a:cs typeface="Arial"/>
              </a:rPr>
              <a:t>i</a:t>
            </a:r>
            <a:r>
              <a:rPr sz="1600" dirty="0" smtClean="0">
                <a:latin typeface="Arial"/>
                <a:cs typeface="Arial"/>
              </a:rPr>
              <a:t>g</a:t>
            </a:r>
            <a:r>
              <a:rPr sz="1600" spc="-8" dirty="0" smtClean="0">
                <a:latin typeface="Arial"/>
                <a:cs typeface="Arial"/>
              </a:rPr>
              <a:t>e</a:t>
            </a:r>
            <a:r>
              <a:rPr sz="1600" dirty="0" smtClean="0">
                <a:latin typeface="Arial"/>
                <a:cs typeface="Arial"/>
              </a:rPr>
              <a:t>nza </a:t>
            </a:r>
            <a:r>
              <a:rPr sz="1600" b="1" dirty="0" smtClean="0">
                <a:latin typeface="Arial"/>
                <a:cs typeface="Arial"/>
              </a:rPr>
              <a:t>e</a:t>
            </a:r>
            <a:r>
              <a:rPr sz="1600" b="1" spc="-8" dirty="0" smtClean="0">
                <a:latin typeface="Arial"/>
                <a:cs typeface="Arial"/>
              </a:rPr>
              <a:t>s</a:t>
            </a:r>
            <a:r>
              <a:rPr sz="1600" b="1" spc="8" dirty="0" smtClean="0">
                <a:latin typeface="Arial"/>
                <a:cs typeface="Arial"/>
              </a:rPr>
              <a:t>i</a:t>
            </a:r>
            <a:r>
              <a:rPr sz="1600" b="1" spc="-8" dirty="0" smtClean="0">
                <a:latin typeface="Arial"/>
                <a:cs typeface="Arial"/>
              </a:rPr>
              <a:t>s</a:t>
            </a:r>
            <a:r>
              <a:rPr sz="1600" b="1" spc="8" dirty="0" smtClean="0">
                <a:latin typeface="Arial"/>
                <a:cs typeface="Arial"/>
              </a:rPr>
              <a:t>t</a:t>
            </a:r>
            <a:r>
              <a:rPr sz="1600" b="1" spc="-8" dirty="0" smtClean="0">
                <a:latin typeface="Arial"/>
                <a:cs typeface="Arial"/>
              </a:rPr>
              <a:t>e</a:t>
            </a:r>
            <a:r>
              <a:rPr sz="1600" b="1" dirty="0" smtClean="0">
                <a:latin typeface="Arial"/>
                <a:cs typeface="Arial"/>
              </a:rPr>
              <a:t>nz</a:t>
            </a:r>
            <a:r>
              <a:rPr sz="1600" b="1" spc="4" dirty="0" smtClean="0">
                <a:latin typeface="Arial"/>
                <a:cs typeface="Arial"/>
              </a:rPr>
              <a:t>i</a:t>
            </a:r>
            <a:r>
              <a:rPr sz="1600" b="1" spc="-8" dirty="0" smtClean="0">
                <a:latin typeface="Arial"/>
                <a:cs typeface="Arial"/>
              </a:rPr>
              <a:t>a</a:t>
            </a:r>
            <a:r>
              <a:rPr sz="1600" b="1" spc="8" dirty="0" smtClean="0">
                <a:latin typeface="Arial"/>
                <a:cs typeface="Arial"/>
              </a:rPr>
              <a:t>l</a:t>
            </a:r>
            <a:r>
              <a:rPr sz="1600" b="1" dirty="0" smtClean="0">
                <a:latin typeface="Arial"/>
                <a:cs typeface="Arial"/>
              </a:rPr>
              <a:t>e</a:t>
            </a:r>
            <a:r>
              <a:rPr sz="1600" dirty="0" smtClean="0">
                <a:latin typeface="Arial"/>
                <a:cs typeface="Arial"/>
              </a:rPr>
              <a:t>,</a:t>
            </a:r>
            <a:r>
              <a:rPr sz="1600" spc="8" dirty="0" smtClean="0">
                <a:latin typeface="Arial"/>
                <a:cs typeface="Arial"/>
              </a:rPr>
              <a:t> </a:t>
            </a:r>
            <a:r>
              <a:rPr sz="1600" dirty="0" smtClean="0">
                <a:latin typeface="Arial"/>
                <a:cs typeface="Arial"/>
              </a:rPr>
              <a:t>re</a:t>
            </a:r>
            <a:r>
              <a:rPr sz="1600" spc="-8" dirty="0" smtClean="0">
                <a:latin typeface="Arial"/>
                <a:cs typeface="Arial"/>
              </a:rPr>
              <a:t>l</a:t>
            </a:r>
            <a:r>
              <a:rPr sz="1600" dirty="0" smtClean="0">
                <a:latin typeface="Arial"/>
                <a:cs typeface="Arial"/>
              </a:rPr>
              <a:t>ativa </a:t>
            </a:r>
            <a:r>
              <a:rPr sz="1600" spc="-8" dirty="0" smtClean="0">
                <a:latin typeface="Arial"/>
                <a:cs typeface="Arial"/>
              </a:rPr>
              <a:t>a</a:t>
            </a:r>
            <a:r>
              <a:rPr sz="1600" dirty="0" smtClean="0">
                <a:latin typeface="Arial"/>
                <a:cs typeface="Arial"/>
              </a:rPr>
              <a:t>lla </a:t>
            </a:r>
            <a:r>
              <a:rPr sz="1600" spc="8" dirty="0" smtClean="0">
                <a:latin typeface="Arial"/>
                <a:cs typeface="Arial"/>
              </a:rPr>
              <a:t>t</a:t>
            </a:r>
            <a:r>
              <a:rPr sz="1600" spc="-8" dirty="0" smtClean="0">
                <a:latin typeface="Arial"/>
                <a:cs typeface="Arial"/>
              </a:rPr>
              <a:t>e</a:t>
            </a:r>
            <a:r>
              <a:rPr sz="1600" dirty="0" smtClean="0">
                <a:latin typeface="Arial"/>
                <a:cs typeface="Arial"/>
              </a:rPr>
              <a:t>n</a:t>
            </a:r>
            <a:r>
              <a:rPr sz="1600" spc="-8" dirty="0" smtClean="0">
                <a:latin typeface="Arial"/>
                <a:cs typeface="Arial"/>
              </a:rPr>
              <a:t>d</a:t>
            </a:r>
            <a:r>
              <a:rPr sz="1600" dirty="0" smtClean="0">
                <a:latin typeface="Arial"/>
                <a:cs typeface="Arial"/>
              </a:rPr>
              <a:t>en</a:t>
            </a:r>
            <a:r>
              <a:rPr sz="1600" spc="-8" dirty="0" smtClean="0">
                <a:latin typeface="Arial"/>
                <a:cs typeface="Arial"/>
              </a:rPr>
              <a:t>z</a:t>
            </a:r>
            <a:r>
              <a:rPr sz="1600" dirty="0" smtClean="0">
                <a:latin typeface="Arial"/>
                <a:cs typeface="Arial"/>
              </a:rPr>
              <a:t>a uma</a:t>
            </a:r>
            <a:r>
              <a:rPr sz="1600" spc="-8" dirty="0" smtClean="0">
                <a:latin typeface="Arial"/>
                <a:cs typeface="Arial"/>
              </a:rPr>
              <a:t>n</a:t>
            </a:r>
            <a:r>
              <a:rPr sz="1600" dirty="0" smtClean="0">
                <a:latin typeface="Arial"/>
                <a:cs typeface="Arial"/>
              </a:rPr>
              <a:t>a a e</a:t>
            </a:r>
            <a:r>
              <a:rPr sz="1600" spc="-8" dirty="0" smtClean="0">
                <a:latin typeface="Arial"/>
                <a:cs typeface="Arial"/>
              </a:rPr>
              <a:t>l</a:t>
            </a:r>
            <a:r>
              <a:rPr sz="1600" dirty="0" smtClean="0">
                <a:latin typeface="Arial"/>
                <a:cs typeface="Arial"/>
              </a:rPr>
              <a:t>evarsi e a r</a:t>
            </a:r>
            <a:r>
              <a:rPr sz="1600" spc="-8" dirty="0" smtClean="0">
                <a:latin typeface="Arial"/>
                <a:cs typeface="Arial"/>
              </a:rPr>
              <a:t>i</a:t>
            </a:r>
            <a:r>
              <a:rPr sz="1600" spc="8" dirty="0" smtClean="0">
                <a:latin typeface="Arial"/>
                <a:cs typeface="Arial"/>
              </a:rPr>
              <a:t>f</a:t>
            </a:r>
            <a:r>
              <a:rPr sz="1600" spc="-8" dirty="0" smtClean="0">
                <a:latin typeface="Arial"/>
                <a:cs typeface="Arial"/>
              </a:rPr>
              <a:t>l</a:t>
            </a:r>
            <a:r>
              <a:rPr sz="1600" dirty="0" smtClean="0">
                <a:latin typeface="Arial"/>
                <a:cs typeface="Arial"/>
              </a:rPr>
              <a:t>et</a:t>
            </a:r>
            <a:r>
              <a:rPr sz="1600" spc="4" dirty="0" smtClean="0">
                <a:latin typeface="Arial"/>
                <a:cs typeface="Arial"/>
              </a:rPr>
              <a:t>t</a:t>
            </a:r>
            <a:r>
              <a:rPr sz="1600" spc="-8" dirty="0" smtClean="0">
                <a:latin typeface="Arial"/>
                <a:cs typeface="Arial"/>
              </a:rPr>
              <a:t>e</a:t>
            </a:r>
            <a:r>
              <a:rPr sz="1600" dirty="0" smtClean="0">
                <a:latin typeface="Arial"/>
                <a:cs typeface="Arial"/>
              </a:rPr>
              <a:t>re su</a:t>
            </a:r>
            <a:r>
              <a:rPr sz="1600" spc="-8" dirty="0" smtClean="0">
                <a:latin typeface="Arial"/>
                <a:cs typeface="Arial"/>
              </a:rPr>
              <a:t>l</a:t>
            </a:r>
            <a:r>
              <a:rPr sz="1600" dirty="0" smtClean="0">
                <a:latin typeface="Arial"/>
                <a:cs typeface="Arial"/>
              </a:rPr>
              <a:t>le q</a:t>
            </a:r>
            <a:r>
              <a:rPr sz="1600" spc="-8" dirty="0" smtClean="0">
                <a:latin typeface="Arial"/>
                <a:cs typeface="Arial"/>
              </a:rPr>
              <a:t>u</a:t>
            </a:r>
            <a:r>
              <a:rPr sz="1600" dirty="0" smtClean="0">
                <a:latin typeface="Arial"/>
                <a:cs typeface="Arial"/>
              </a:rPr>
              <a:t>esti</a:t>
            </a:r>
            <a:r>
              <a:rPr sz="1600" spc="-13" dirty="0" smtClean="0">
                <a:latin typeface="Arial"/>
                <a:cs typeface="Arial"/>
              </a:rPr>
              <a:t>o</a:t>
            </a:r>
            <a:r>
              <a:rPr sz="1600" dirty="0" smtClean="0">
                <a:latin typeface="Arial"/>
                <a:cs typeface="Arial"/>
              </a:rPr>
              <a:t>ni fo</a:t>
            </a:r>
            <a:r>
              <a:rPr sz="1600" spc="-13" dirty="0" smtClean="0">
                <a:latin typeface="Arial"/>
                <a:cs typeface="Arial"/>
              </a:rPr>
              <a:t>n</a:t>
            </a:r>
            <a:r>
              <a:rPr sz="1600" dirty="0" smtClean="0">
                <a:latin typeface="Arial"/>
                <a:cs typeface="Arial"/>
              </a:rPr>
              <a:t>dam</a:t>
            </a:r>
            <a:r>
              <a:rPr sz="1600" spc="-8" dirty="0" smtClean="0">
                <a:latin typeface="Arial"/>
                <a:cs typeface="Arial"/>
              </a:rPr>
              <a:t>e</a:t>
            </a:r>
            <a:r>
              <a:rPr sz="1600" dirty="0" smtClean="0">
                <a:latin typeface="Arial"/>
                <a:cs typeface="Arial"/>
              </a:rPr>
              <a:t>ntali</a:t>
            </a:r>
            <a:r>
              <a:rPr sz="1600" spc="-8" dirty="0" smtClean="0">
                <a:latin typeface="Arial"/>
                <a:cs typeface="Arial"/>
              </a:rPr>
              <a:t> </a:t>
            </a:r>
            <a:r>
              <a:rPr sz="1600" spc="8" dirty="0" smtClean="0">
                <a:latin typeface="Arial"/>
                <a:cs typeface="Arial"/>
              </a:rPr>
              <a:t>c</a:t>
            </a:r>
            <a:r>
              <a:rPr sz="1600" spc="-8" dirty="0" smtClean="0">
                <a:latin typeface="Arial"/>
                <a:cs typeface="Arial"/>
              </a:rPr>
              <a:t>h</a:t>
            </a:r>
            <a:r>
              <a:rPr sz="1600" dirty="0" smtClean="0">
                <a:latin typeface="Arial"/>
                <a:cs typeface="Arial"/>
              </a:rPr>
              <a:t>e ri</a:t>
            </a:r>
            <a:r>
              <a:rPr sz="1600" spc="-8" dirty="0" smtClean="0">
                <a:latin typeface="Arial"/>
                <a:cs typeface="Arial"/>
              </a:rPr>
              <a:t>g</a:t>
            </a:r>
            <a:r>
              <a:rPr sz="1600" dirty="0" smtClean="0">
                <a:latin typeface="Arial"/>
                <a:cs typeface="Arial"/>
              </a:rPr>
              <a:t>u</a:t>
            </a:r>
            <a:r>
              <a:rPr sz="1600" spc="-8" dirty="0" smtClean="0">
                <a:latin typeface="Arial"/>
                <a:cs typeface="Arial"/>
              </a:rPr>
              <a:t>a</a:t>
            </a:r>
            <a:r>
              <a:rPr sz="1600" dirty="0" smtClean="0">
                <a:latin typeface="Arial"/>
                <a:cs typeface="Arial"/>
              </a:rPr>
              <a:t>rda</a:t>
            </a:r>
            <a:r>
              <a:rPr sz="1600" spc="-8" dirty="0" smtClean="0">
                <a:latin typeface="Arial"/>
                <a:cs typeface="Arial"/>
              </a:rPr>
              <a:t>n</a:t>
            </a:r>
            <a:r>
              <a:rPr sz="1600" dirty="0" smtClean="0">
                <a:latin typeface="Arial"/>
                <a:cs typeface="Arial"/>
              </a:rPr>
              <a:t>o l’</a:t>
            </a:r>
            <a:r>
              <a:rPr sz="1600" spc="-8" dirty="0" smtClean="0">
                <a:latin typeface="Arial"/>
                <a:cs typeface="Arial"/>
              </a:rPr>
              <a:t>e</a:t>
            </a:r>
            <a:r>
              <a:rPr sz="1600" dirty="0" smtClean="0">
                <a:latin typeface="Arial"/>
                <a:cs typeface="Arial"/>
              </a:rPr>
              <a:t>siste</a:t>
            </a:r>
            <a:r>
              <a:rPr sz="1600" spc="-13" dirty="0" smtClean="0">
                <a:latin typeface="Arial"/>
                <a:cs typeface="Arial"/>
              </a:rPr>
              <a:t>n</a:t>
            </a:r>
            <a:r>
              <a:rPr sz="1600" dirty="0" smtClean="0">
                <a:latin typeface="Arial"/>
                <a:cs typeface="Arial"/>
              </a:rPr>
              <a:t>za,</a:t>
            </a:r>
            <a:r>
              <a:rPr sz="1600" spc="4" dirty="0" smtClean="0">
                <a:latin typeface="Arial"/>
                <a:cs typeface="Arial"/>
              </a:rPr>
              <a:t> </a:t>
            </a:r>
            <a:r>
              <a:rPr sz="1600" spc="-8" dirty="0" smtClean="0">
                <a:latin typeface="Arial"/>
                <a:cs typeface="Arial"/>
              </a:rPr>
              <a:t>l</a:t>
            </a:r>
            <a:r>
              <a:rPr sz="1600" dirty="0" smtClean="0">
                <a:latin typeface="Arial"/>
                <a:cs typeface="Arial"/>
              </a:rPr>
              <a:t>a vita e la m</a:t>
            </a:r>
            <a:r>
              <a:rPr sz="1600" spc="-8" dirty="0" smtClean="0">
                <a:latin typeface="Arial"/>
                <a:cs typeface="Arial"/>
              </a:rPr>
              <a:t>o</a:t>
            </a:r>
            <a:r>
              <a:rPr sz="1600" dirty="0" smtClean="0">
                <a:latin typeface="Arial"/>
                <a:cs typeface="Arial"/>
              </a:rPr>
              <a:t>r</a:t>
            </a:r>
            <a:r>
              <a:rPr sz="1600" spc="4" dirty="0" smtClean="0">
                <a:latin typeface="Arial"/>
                <a:cs typeface="Arial"/>
              </a:rPr>
              <a:t>t</a:t>
            </a:r>
            <a:r>
              <a:rPr sz="1600" spc="-8" dirty="0" smtClean="0">
                <a:latin typeface="Arial"/>
                <a:cs typeface="Arial"/>
              </a:rPr>
              <a:t>e</a:t>
            </a:r>
            <a:r>
              <a:rPr sz="1600" dirty="0" smtClean="0">
                <a:latin typeface="Arial"/>
                <a:cs typeface="Arial"/>
              </a:rPr>
              <a:t>. “Pe</a:t>
            </a:r>
            <a:r>
              <a:rPr sz="1600" spc="-13" dirty="0" smtClean="0">
                <a:latin typeface="Arial"/>
                <a:cs typeface="Arial"/>
              </a:rPr>
              <a:t>n</a:t>
            </a:r>
            <a:r>
              <a:rPr sz="1600" dirty="0" smtClean="0">
                <a:latin typeface="Arial"/>
                <a:cs typeface="Arial"/>
              </a:rPr>
              <a:t>satori co</a:t>
            </a:r>
            <a:r>
              <a:rPr sz="1600" spc="-8" dirty="0" smtClean="0">
                <a:latin typeface="Arial"/>
                <a:cs typeface="Arial"/>
              </a:rPr>
              <a:t>m</a:t>
            </a:r>
            <a:r>
              <a:rPr sz="1600" dirty="0" smtClean="0">
                <a:latin typeface="Arial"/>
                <a:cs typeface="Arial"/>
              </a:rPr>
              <a:t>e il D</a:t>
            </a:r>
            <a:r>
              <a:rPr sz="1600" spc="-8" dirty="0" smtClean="0">
                <a:latin typeface="Arial"/>
                <a:cs typeface="Arial"/>
              </a:rPr>
              <a:t>a</a:t>
            </a:r>
            <a:r>
              <a:rPr sz="1600" dirty="0" smtClean="0">
                <a:latin typeface="Arial"/>
                <a:cs typeface="Arial"/>
              </a:rPr>
              <a:t>l</a:t>
            </a:r>
            <a:r>
              <a:rPr sz="1600" spc="-8" dirty="0" smtClean="0">
                <a:latin typeface="Arial"/>
                <a:cs typeface="Arial"/>
              </a:rPr>
              <a:t>a</a:t>
            </a:r>
            <a:r>
              <a:rPr sz="1600" dirty="0" smtClean="0">
                <a:latin typeface="Arial"/>
                <a:cs typeface="Arial"/>
              </a:rPr>
              <a:t>i Lama e fi</a:t>
            </a:r>
            <a:r>
              <a:rPr sz="1600" spc="-8" dirty="0" smtClean="0">
                <a:latin typeface="Arial"/>
                <a:cs typeface="Arial"/>
              </a:rPr>
              <a:t>l</a:t>
            </a:r>
            <a:r>
              <a:rPr sz="1600" dirty="0" smtClean="0">
                <a:latin typeface="Arial"/>
                <a:cs typeface="Arial"/>
              </a:rPr>
              <a:t>os</a:t>
            </a:r>
            <a:r>
              <a:rPr sz="1600" spc="-8" dirty="0" smtClean="0">
                <a:latin typeface="Arial"/>
                <a:cs typeface="Arial"/>
              </a:rPr>
              <a:t>o</a:t>
            </a:r>
            <a:r>
              <a:rPr sz="1600" spc="8" dirty="0" smtClean="0">
                <a:latin typeface="Arial"/>
                <a:cs typeface="Arial"/>
              </a:rPr>
              <a:t>f</a:t>
            </a:r>
            <a:r>
              <a:rPr sz="1600" dirty="0" smtClean="0">
                <a:latin typeface="Arial"/>
                <a:cs typeface="Arial"/>
              </a:rPr>
              <a:t>i come S</a:t>
            </a:r>
            <a:r>
              <a:rPr sz="1600" spc="-13" dirty="0" smtClean="0">
                <a:latin typeface="Arial"/>
                <a:cs typeface="Arial"/>
              </a:rPr>
              <a:t>ö</a:t>
            </a:r>
            <a:r>
              <a:rPr sz="1600" dirty="0" smtClean="0">
                <a:latin typeface="Arial"/>
                <a:cs typeface="Arial"/>
              </a:rPr>
              <a:t>ren</a:t>
            </a:r>
            <a:r>
              <a:rPr sz="1600" spc="-90" dirty="0" smtClean="0">
                <a:latin typeface="Arial"/>
                <a:cs typeface="Arial"/>
              </a:rPr>
              <a:t> </a:t>
            </a:r>
            <a:r>
              <a:rPr sz="1600" dirty="0" smtClean="0">
                <a:latin typeface="Arial"/>
                <a:cs typeface="Arial"/>
              </a:rPr>
              <a:t>A.</a:t>
            </a:r>
            <a:r>
              <a:rPr sz="1600" spc="4" dirty="0" smtClean="0">
                <a:latin typeface="Arial"/>
                <a:cs typeface="Arial"/>
              </a:rPr>
              <a:t> </a:t>
            </a:r>
            <a:r>
              <a:rPr sz="1600" dirty="0" smtClean="0">
                <a:latin typeface="Arial"/>
                <a:cs typeface="Arial"/>
              </a:rPr>
              <a:t>Ki</a:t>
            </a:r>
            <a:r>
              <a:rPr sz="1600" spc="-13" dirty="0" smtClean="0">
                <a:latin typeface="Arial"/>
                <a:cs typeface="Arial"/>
              </a:rPr>
              <a:t>e</a:t>
            </a:r>
            <a:r>
              <a:rPr sz="1600" dirty="0" smtClean="0">
                <a:latin typeface="Arial"/>
                <a:cs typeface="Arial"/>
              </a:rPr>
              <a:t>rke</a:t>
            </a:r>
            <a:r>
              <a:rPr sz="1600" spc="-8" dirty="0" smtClean="0">
                <a:latin typeface="Arial"/>
                <a:cs typeface="Arial"/>
              </a:rPr>
              <a:t>g</a:t>
            </a:r>
            <a:r>
              <a:rPr sz="1600" dirty="0" smtClean="0">
                <a:latin typeface="Arial"/>
                <a:cs typeface="Arial"/>
              </a:rPr>
              <a:t>aard s</a:t>
            </a:r>
            <a:r>
              <a:rPr sz="1600" spc="-8" dirty="0" smtClean="0">
                <a:latin typeface="Arial"/>
                <a:cs typeface="Arial"/>
              </a:rPr>
              <a:t>o</a:t>
            </a:r>
            <a:r>
              <a:rPr sz="1600" dirty="0" smtClean="0">
                <a:latin typeface="Arial"/>
                <a:cs typeface="Arial"/>
              </a:rPr>
              <a:t>no ra</a:t>
            </a:r>
            <a:r>
              <a:rPr sz="1600" spc="-8" dirty="0" smtClean="0">
                <a:latin typeface="Arial"/>
                <a:cs typeface="Arial"/>
              </a:rPr>
              <a:t>p</a:t>
            </a:r>
            <a:r>
              <a:rPr sz="1600" dirty="0" smtClean="0">
                <a:latin typeface="Arial"/>
                <a:cs typeface="Arial"/>
              </a:rPr>
              <a:t>pre</a:t>
            </a:r>
            <a:r>
              <a:rPr sz="1600" spc="-8" dirty="0" smtClean="0">
                <a:latin typeface="Arial"/>
                <a:cs typeface="Arial"/>
              </a:rPr>
              <a:t>s</a:t>
            </a:r>
            <a:r>
              <a:rPr sz="1600" dirty="0" smtClean="0">
                <a:latin typeface="Arial"/>
                <a:cs typeface="Arial"/>
              </a:rPr>
              <a:t>enta</a:t>
            </a:r>
            <a:r>
              <a:rPr sz="1600" spc="-13" dirty="0" smtClean="0">
                <a:latin typeface="Arial"/>
                <a:cs typeface="Arial"/>
              </a:rPr>
              <a:t>n</a:t>
            </a:r>
            <a:r>
              <a:rPr sz="1600" spc="8" dirty="0" smtClean="0">
                <a:latin typeface="Arial"/>
                <a:cs typeface="Arial"/>
              </a:rPr>
              <a:t>t</a:t>
            </a:r>
            <a:r>
              <a:rPr sz="1600" dirty="0" smtClean="0">
                <a:latin typeface="Arial"/>
                <a:cs typeface="Arial"/>
              </a:rPr>
              <a:t>i </a:t>
            </a:r>
            <a:r>
              <a:rPr sz="1600" spc="-8" dirty="0" smtClean="0">
                <a:latin typeface="Arial"/>
                <a:cs typeface="Arial"/>
              </a:rPr>
              <a:t>d</a:t>
            </a:r>
            <a:r>
              <a:rPr sz="1600" dirty="0" smtClean="0">
                <a:latin typeface="Arial"/>
                <a:cs typeface="Arial"/>
              </a:rPr>
              <a:t>i q</a:t>
            </a:r>
            <a:r>
              <a:rPr sz="1600" spc="-8" dirty="0" smtClean="0">
                <a:latin typeface="Arial"/>
                <a:cs typeface="Arial"/>
              </a:rPr>
              <a:t>u</a:t>
            </a:r>
            <a:r>
              <a:rPr sz="1600" dirty="0" smtClean="0">
                <a:latin typeface="Arial"/>
                <a:cs typeface="Arial"/>
              </a:rPr>
              <a:t>esto </a:t>
            </a:r>
            <a:r>
              <a:rPr sz="1600" spc="8" dirty="0" smtClean="0">
                <a:latin typeface="Arial"/>
                <a:cs typeface="Arial"/>
              </a:rPr>
              <a:t>t</a:t>
            </a:r>
            <a:r>
              <a:rPr sz="1600" dirty="0" smtClean="0">
                <a:latin typeface="Arial"/>
                <a:cs typeface="Arial"/>
              </a:rPr>
              <a:t>i</a:t>
            </a:r>
            <a:r>
              <a:rPr sz="1600" spc="-8" dirty="0" smtClean="0">
                <a:latin typeface="Arial"/>
                <a:cs typeface="Arial"/>
              </a:rPr>
              <a:t>p</a:t>
            </a:r>
            <a:r>
              <a:rPr sz="1600" dirty="0" smtClean="0">
                <a:latin typeface="Arial"/>
                <a:cs typeface="Arial"/>
              </a:rPr>
              <a:t>o di </a:t>
            </a:r>
            <a:r>
              <a:rPr sz="1600" spc="-8" dirty="0" err="1" smtClean="0">
                <a:latin typeface="Arial"/>
                <a:cs typeface="Arial"/>
              </a:rPr>
              <a:t>a</a:t>
            </a:r>
            <a:r>
              <a:rPr sz="1600" dirty="0" err="1" smtClean="0">
                <a:latin typeface="Arial"/>
                <a:cs typeface="Arial"/>
              </a:rPr>
              <a:t>bi</a:t>
            </a:r>
            <a:r>
              <a:rPr sz="1600" spc="-8" dirty="0" err="1" smtClean="0">
                <a:latin typeface="Arial"/>
                <a:cs typeface="Arial"/>
              </a:rPr>
              <a:t>l</a:t>
            </a:r>
            <a:r>
              <a:rPr sz="1600" dirty="0" err="1" smtClean="0">
                <a:latin typeface="Arial"/>
                <a:cs typeface="Arial"/>
              </a:rPr>
              <a:t>ità</a:t>
            </a:r>
            <a:r>
              <a:rPr sz="1600" dirty="0" smtClean="0">
                <a:latin typeface="Arial"/>
                <a:cs typeface="Arial"/>
              </a:rPr>
              <a:t>”.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613823" y="1561780"/>
            <a:ext cx="3920221" cy="305440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 marR="24247">
              <a:lnSpc>
                <a:spcPct val="150000"/>
              </a:lnSpc>
              <a:spcBef>
                <a:spcPts val="88"/>
              </a:spcBef>
            </a:pPr>
            <a:r>
              <a:rPr sz="1600" dirty="0" smtClean="0">
                <a:latin typeface="Arial"/>
                <a:cs typeface="Arial"/>
              </a:rPr>
              <a:t>Le </a:t>
            </a:r>
            <a:r>
              <a:rPr sz="1600" spc="-8" dirty="0" smtClean="0">
                <a:latin typeface="Arial"/>
                <a:cs typeface="Arial"/>
              </a:rPr>
              <a:t>i</a:t>
            </a:r>
            <a:r>
              <a:rPr sz="1600" dirty="0" smtClean="0">
                <a:latin typeface="Arial"/>
                <a:cs typeface="Arial"/>
              </a:rPr>
              <a:t>nte</a:t>
            </a:r>
            <a:r>
              <a:rPr sz="1600" spc="-8" dirty="0" smtClean="0">
                <a:latin typeface="Arial"/>
                <a:cs typeface="Arial"/>
              </a:rPr>
              <a:t>l</a:t>
            </a:r>
            <a:r>
              <a:rPr sz="1600" dirty="0" smtClean="0">
                <a:latin typeface="Arial"/>
                <a:cs typeface="Arial"/>
              </a:rPr>
              <a:t>li</a:t>
            </a:r>
            <a:r>
              <a:rPr sz="1600" spc="-8" dirty="0" smtClean="0">
                <a:latin typeface="Arial"/>
                <a:cs typeface="Arial"/>
              </a:rPr>
              <a:t>g</a:t>
            </a:r>
            <a:r>
              <a:rPr sz="1600" dirty="0" smtClean="0">
                <a:latin typeface="Arial"/>
                <a:cs typeface="Arial"/>
              </a:rPr>
              <a:t>en</a:t>
            </a:r>
            <a:r>
              <a:rPr sz="1600" spc="-8" dirty="0" smtClean="0">
                <a:latin typeface="Arial"/>
                <a:cs typeface="Arial"/>
              </a:rPr>
              <a:t>z</a:t>
            </a:r>
            <a:r>
              <a:rPr sz="1600" dirty="0" smtClean="0">
                <a:latin typeface="Arial"/>
                <a:cs typeface="Arial"/>
              </a:rPr>
              <a:t>e</a:t>
            </a:r>
            <a:r>
              <a:rPr sz="1600" spc="8" dirty="0" smtClean="0">
                <a:latin typeface="Arial"/>
                <a:cs typeface="Arial"/>
              </a:rPr>
              <a:t> </a:t>
            </a:r>
            <a:r>
              <a:rPr sz="1600" spc="-8" dirty="0" smtClean="0">
                <a:latin typeface="Arial"/>
                <a:cs typeface="Arial"/>
              </a:rPr>
              <a:t>s</a:t>
            </a:r>
            <a:r>
              <a:rPr sz="1600" dirty="0" smtClean="0">
                <a:latin typeface="Arial"/>
                <a:cs typeface="Arial"/>
              </a:rPr>
              <a:t>eco</a:t>
            </a:r>
            <a:r>
              <a:rPr sz="1600" spc="-8" dirty="0" smtClean="0">
                <a:latin typeface="Arial"/>
                <a:cs typeface="Arial"/>
              </a:rPr>
              <a:t>n</a:t>
            </a:r>
            <a:r>
              <a:rPr sz="1600" dirty="0" smtClean="0">
                <a:latin typeface="Arial"/>
                <a:cs typeface="Arial"/>
              </a:rPr>
              <a:t>do Gard</a:t>
            </a:r>
            <a:r>
              <a:rPr sz="1600" spc="-13" dirty="0" smtClean="0">
                <a:latin typeface="Arial"/>
                <a:cs typeface="Arial"/>
              </a:rPr>
              <a:t>n</a:t>
            </a:r>
            <a:r>
              <a:rPr sz="1600" dirty="0" smtClean="0">
                <a:latin typeface="Arial"/>
                <a:cs typeface="Arial"/>
              </a:rPr>
              <a:t>er</a:t>
            </a:r>
            <a:endParaRPr sz="1600" dirty="0">
              <a:latin typeface="Arial"/>
              <a:cs typeface="Arial"/>
            </a:endParaRPr>
          </a:p>
          <a:p>
            <a:pPr marL="11520" marR="8139">
              <a:lnSpc>
                <a:spcPct val="150000"/>
              </a:lnSpc>
              <a:spcBef>
                <a:spcPts val="24"/>
              </a:spcBef>
            </a:pPr>
            <a:r>
              <a:rPr sz="1600" dirty="0" smtClean="0">
                <a:latin typeface="Arial"/>
                <a:cs typeface="Arial"/>
              </a:rPr>
              <a:t>i</a:t>
            </a:r>
            <a:r>
              <a:rPr sz="1600" spc="-8" dirty="0" smtClean="0">
                <a:latin typeface="Arial"/>
                <a:cs typeface="Arial"/>
              </a:rPr>
              <a:t>n</a:t>
            </a:r>
            <a:r>
              <a:rPr sz="1600" dirty="0" smtClean="0">
                <a:latin typeface="Arial"/>
                <a:cs typeface="Arial"/>
              </a:rPr>
              <a:t>izi</a:t>
            </a:r>
            <a:r>
              <a:rPr sz="1600" spc="-8" dirty="0" smtClean="0">
                <a:latin typeface="Arial"/>
                <a:cs typeface="Arial"/>
              </a:rPr>
              <a:t>a</a:t>
            </a:r>
            <a:r>
              <a:rPr sz="1600" dirty="0" smtClean="0">
                <a:latin typeface="Arial"/>
                <a:cs typeface="Arial"/>
              </a:rPr>
              <a:t>lm</a:t>
            </a:r>
            <a:r>
              <a:rPr sz="1600" spc="-8" dirty="0" smtClean="0">
                <a:latin typeface="Arial"/>
                <a:cs typeface="Arial"/>
              </a:rPr>
              <a:t>e</a:t>
            </a:r>
            <a:r>
              <a:rPr sz="1600" dirty="0" smtClean="0">
                <a:latin typeface="Arial"/>
                <a:cs typeface="Arial"/>
              </a:rPr>
              <a:t>nte er</a:t>
            </a:r>
            <a:r>
              <a:rPr sz="1600" spc="-8" dirty="0" smtClean="0">
                <a:latin typeface="Arial"/>
                <a:cs typeface="Arial"/>
              </a:rPr>
              <a:t>a</a:t>
            </a:r>
            <a:r>
              <a:rPr sz="1600" dirty="0" smtClean="0">
                <a:latin typeface="Arial"/>
                <a:cs typeface="Arial"/>
              </a:rPr>
              <a:t>no così</a:t>
            </a:r>
            <a:r>
              <a:rPr sz="1600" spc="13" dirty="0" smtClean="0">
                <a:latin typeface="Arial"/>
                <a:cs typeface="Arial"/>
              </a:rPr>
              <a:t> </a:t>
            </a:r>
            <a:r>
              <a:rPr sz="1600" b="1" spc="-8" dirty="0" smtClean="0">
                <a:latin typeface="Arial"/>
                <a:cs typeface="Arial"/>
              </a:rPr>
              <a:t>s</a:t>
            </a:r>
            <a:r>
              <a:rPr sz="1600" b="1" dirty="0" smtClean="0">
                <a:latin typeface="Arial"/>
                <a:cs typeface="Arial"/>
              </a:rPr>
              <a:t>ett</a:t>
            </a:r>
            <a:r>
              <a:rPr sz="1600" b="1" spc="-8" dirty="0" smtClean="0">
                <a:latin typeface="Arial"/>
                <a:cs typeface="Arial"/>
              </a:rPr>
              <a:t>e</a:t>
            </a:r>
            <a:r>
              <a:rPr sz="1600" b="1" dirty="0" smtClean="0">
                <a:latin typeface="Arial"/>
                <a:cs typeface="Arial"/>
              </a:rPr>
              <a:t>:</a:t>
            </a:r>
            <a:r>
              <a:rPr sz="1600" b="1" spc="8" dirty="0" smtClean="0">
                <a:latin typeface="Arial"/>
                <a:cs typeface="Arial"/>
              </a:rPr>
              <a:t> </a:t>
            </a:r>
            <a:r>
              <a:rPr sz="1600" b="1" dirty="0" smtClean="0">
                <a:latin typeface="Arial"/>
                <a:cs typeface="Arial"/>
              </a:rPr>
              <a:t>l</a:t>
            </a:r>
            <a:r>
              <a:rPr sz="1600" b="1" spc="4" dirty="0" smtClean="0">
                <a:latin typeface="Arial"/>
                <a:cs typeface="Arial"/>
              </a:rPr>
              <a:t>i</a:t>
            </a:r>
            <a:r>
              <a:rPr sz="1600" b="1" dirty="0" smtClean="0">
                <a:latin typeface="Arial"/>
                <a:cs typeface="Arial"/>
              </a:rPr>
              <a:t>n</a:t>
            </a:r>
            <a:r>
              <a:rPr sz="1600" b="1" spc="8" dirty="0" smtClean="0">
                <a:latin typeface="Arial"/>
                <a:cs typeface="Arial"/>
              </a:rPr>
              <a:t>g</a:t>
            </a:r>
            <a:r>
              <a:rPr sz="1600" b="1" dirty="0" smtClean="0">
                <a:latin typeface="Arial"/>
                <a:cs typeface="Arial"/>
              </a:rPr>
              <a:t>uistic</a:t>
            </a:r>
            <a:r>
              <a:rPr sz="1600" b="1" spc="-13" dirty="0" smtClean="0">
                <a:latin typeface="Arial"/>
                <a:cs typeface="Arial"/>
              </a:rPr>
              <a:t>a</a:t>
            </a:r>
            <a:r>
              <a:rPr sz="1600" b="1" dirty="0" smtClean="0">
                <a:latin typeface="Arial"/>
                <a:cs typeface="Arial"/>
              </a:rPr>
              <a:t>, </a:t>
            </a:r>
            <a:r>
              <a:rPr sz="1600" b="1" spc="8" dirty="0" smtClean="0">
                <a:latin typeface="Arial"/>
                <a:cs typeface="Arial"/>
              </a:rPr>
              <a:t>l</a:t>
            </a:r>
            <a:r>
              <a:rPr sz="1600" b="1" dirty="0" smtClean="0">
                <a:latin typeface="Arial"/>
                <a:cs typeface="Arial"/>
              </a:rPr>
              <a:t>og</a:t>
            </a:r>
            <a:r>
              <a:rPr sz="1600" b="1" spc="4" dirty="0" smtClean="0">
                <a:latin typeface="Arial"/>
                <a:cs typeface="Arial"/>
              </a:rPr>
              <a:t>i</a:t>
            </a:r>
            <a:r>
              <a:rPr sz="1600" b="1" spc="-8" dirty="0" smtClean="0">
                <a:latin typeface="Arial"/>
                <a:cs typeface="Arial"/>
              </a:rPr>
              <a:t>c</a:t>
            </a:r>
            <a:r>
              <a:rPr sz="1600" b="1" spc="8" dirty="0" smtClean="0">
                <a:latin typeface="Arial"/>
                <a:cs typeface="Arial"/>
              </a:rPr>
              <a:t>o</a:t>
            </a:r>
            <a:r>
              <a:rPr sz="1600" b="1" dirty="0" smtClean="0">
                <a:latin typeface="Arial"/>
                <a:cs typeface="Arial"/>
              </a:rPr>
              <a:t>-</a:t>
            </a:r>
            <a:r>
              <a:rPr sz="1600" b="1" spc="-8" dirty="0" smtClean="0">
                <a:latin typeface="Arial"/>
                <a:cs typeface="Arial"/>
              </a:rPr>
              <a:t>m</a:t>
            </a:r>
            <a:r>
              <a:rPr sz="1600" b="1" dirty="0" smtClean="0">
                <a:latin typeface="Arial"/>
                <a:cs typeface="Arial"/>
              </a:rPr>
              <a:t>at</a:t>
            </a:r>
            <a:r>
              <a:rPr sz="1600" b="1" spc="-8" dirty="0" smtClean="0">
                <a:latin typeface="Arial"/>
                <a:cs typeface="Arial"/>
              </a:rPr>
              <a:t>e</a:t>
            </a:r>
            <a:r>
              <a:rPr sz="1600" b="1" dirty="0" smtClean="0">
                <a:latin typeface="Arial"/>
                <a:cs typeface="Arial"/>
              </a:rPr>
              <a:t>matic</a:t>
            </a:r>
            <a:r>
              <a:rPr sz="1600" b="1" spc="-13" dirty="0" smtClean="0">
                <a:latin typeface="Arial"/>
                <a:cs typeface="Arial"/>
              </a:rPr>
              <a:t>a</a:t>
            </a:r>
            <a:r>
              <a:rPr sz="1600" b="1" dirty="0" smtClean="0">
                <a:latin typeface="Arial"/>
                <a:cs typeface="Arial"/>
              </a:rPr>
              <a:t>,</a:t>
            </a:r>
            <a:r>
              <a:rPr sz="1600" b="1" spc="8" dirty="0" smtClean="0">
                <a:latin typeface="Arial"/>
                <a:cs typeface="Arial"/>
              </a:rPr>
              <a:t> </a:t>
            </a:r>
            <a:r>
              <a:rPr sz="1600" b="1" dirty="0" smtClean="0">
                <a:latin typeface="Arial"/>
                <a:cs typeface="Arial"/>
              </a:rPr>
              <a:t>music</a:t>
            </a:r>
            <a:r>
              <a:rPr sz="1600" b="1" spc="-13" dirty="0" smtClean="0">
                <a:latin typeface="Arial"/>
                <a:cs typeface="Arial"/>
              </a:rPr>
              <a:t>a</a:t>
            </a:r>
            <a:r>
              <a:rPr sz="1600" b="1" spc="8" dirty="0" smtClean="0">
                <a:latin typeface="Arial"/>
                <a:cs typeface="Arial"/>
              </a:rPr>
              <a:t>l</a:t>
            </a:r>
            <a:r>
              <a:rPr sz="1600" b="1" spc="-8" dirty="0" smtClean="0">
                <a:latin typeface="Arial"/>
                <a:cs typeface="Arial"/>
              </a:rPr>
              <a:t>e</a:t>
            </a:r>
            <a:r>
              <a:rPr sz="1600" b="1" dirty="0" smtClean="0">
                <a:latin typeface="Arial"/>
                <a:cs typeface="Arial"/>
              </a:rPr>
              <a:t>,</a:t>
            </a:r>
            <a:r>
              <a:rPr sz="1600" b="1" spc="8" dirty="0" smtClean="0">
                <a:latin typeface="Arial"/>
                <a:cs typeface="Arial"/>
              </a:rPr>
              <a:t> </a:t>
            </a:r>
            <a:r>
              <a:rPr sz="1600" b="1" dirty="0" smtClean="0">
                <a:latin typeface="Arial"/>
                <a:cs typeface="Arial"/>
              </a:rPr>
              <a:t>spaziale,</a:t>
            </a:r>
            <a:endParaRPr sz="1600" dirty="0">
              <a:latin typeface="Arial"/>
              <a:cs typeface="Arial"/>
            </a:endParaRPr>
          </a:p>
          <a:p>
            <a:pPr marL="11520" marR="241163">
              <a:lnSpc>
                <a:spcPct val="150000"/>
              </a:lnSpc>
              <a:spcBef>
                <a:spcPts val="34"/>
              </a:spcBef>
            </a:pPr>
            <a:r>
              <a:rPr sz="1600" b="1" dirty="0" smtClean="0">
                <a:latin typeface="Arial"/>
                <a:cs typeface="Arial"/>
              </a:rPr>
              <a:t>ci</a:t>
            </a:r>
            <a:r>
              <a:rPr sz="1600" b="1" spc="8" dirty="0" smtClean="0">
                <a:latin typeface="Arial"/>
                <a:cs typeface="Arial"/>
              </a:rPr>
              <a:t>n</a:t>
            </a:r>
            <a:r>
              <a:rPr sz="1600" b="1" spc="-8" dirty="0" smtClean="0">
                <a:latin typeface="Arial"/>
                <a:cs typeface="Arial"/>
              </a:rPr>
              <a:t>e</a:t>
            </a:r>
            <a:r>
              <a:rPr sz="1600" b="1" dirty="0" smtClean="0">
                <a:latin typeface="Arial"/>
                <a:cs typeface="Arial"/>
              </a:rPr>
              <a:t>st</a:t>
            </a:r>
            <a:r>
              <a:rPr sz="1600" b="1" spc="-8" dirty="0" smtClean="0">
                <a:latin typeface="Arial"/>
                <a:cs typeface="Arial"/>
              </a:rPr>
              <a:t>e</a:t>
            </a:r>
            <a:r>
              <a:rPr sz="1600" b="1" dirty="0" smtClean="0">
                <a:latin typeface="Arial"/>
                <a:cs typeface="Arial"/>
              </a:rPr>
              <a:t>sica </a:t>
            </a:r>
            <a:r>
              <a:rPr sz="1600" dirty="0" smtClean="0">
                <a:latin typeface="Arial"/>
                <a:cs typeface="Arial"/>
              </a:rPr>
              <a:t>(come </a:t>
            </a:r>
            <a:r>
              <a:rPr sz="1600" spc="-8" dirty="0" smtClean="0">
                <a:latin typeface="Arial"/>
                <a:cs typeface="Arial"/>
              </a:rPr>
              <a:t>q</a:t>
            </a:r>
            <a:r>
              <a:rPr sz="1600" dirty="0" smtClean="0">
                <a:latin typeface="Arial"/>
                <a:cs typeface="Arial"/>
              </a:rPr>
              <a:t>u</a:t>
            </a:r>
            <a:r>
              <a:rPr sz="1600" spc="-8" dirty="0" smtClean="0">
                <a:latin typeface="Arial"/>
                <a:cs typeface="Arial"/>
              </a:rPr>
              <a:t>e</a:t>
            </a:r>
            <a:r>
              <a:rPr sz="1600" dirty="0" smtClean="0">
                <a:latin typeface="Arial"/>
                <a:cs typeface="Arial"/>
              </a:rPr>
              <a:t>l</a:t>
            </a:r>
            <a:r>
              <a:rPr sz="1600" spc="-8" dirty="0" smtClean="0">
                <a:latin typeface="Arial"/>
                <a:cs typeface="Arial"/>
              </a:rPr>
              <a:t>l</a:t>
            </a:r>
            <a:r>
              <a:rPr sz="1600" dirty="0" smtClean="0">
                <a:latin typeface="Arial"/>
                <a:cs typeface="Arial"/>
              </a:rPr>
              <a:t>a</a:t>
            </a:r>
            <a:r>
              <a:rPr sz="1600" spc="8" dirty="0" smtClean="0">
                <a:latin typeface="Arial"/>
                <a:cs typeface="Arial"/>
              </a:rPr>
              <a:t> </a:t>
            </a:r>
            <a:r>
              <a:rPr sz="1600" spc="-8" dirty="0" smtClean="0">
                <a:latin typeface="Arial"/>
                <a:cs typeface="Arial"/>
              </a:rPr>
              <a:t>d</a:t>
            </a:r>
            <a:r>
              <a:rPr sz="1600" dirty="0" smtClean="0">
                <a:latin typeface="Arial"/>
                <a:cs typeface="Arial"/>
              </a:rPr>
              <a:t>i atl</a:t>
            </a:r>
            <a:r>
              <a:rPr sz="1600" spc="-13" dirty="0" smtClean="0">
                <a:latin typeface="Arial"/>
                <a:cs typeface="Arial"/>
              </a:rPr>
              <a:t>e</a:t>
            </a:r>
            <a:r>
              <a:rPr sz="1600" spc="8" dirty="0" smtClean="0">
                <a:latin typeface="Arial"/>
                <a:cs typeface="Arial"/>
              </a:rPr>
              <a:t>t</a:t>
            </a:r>
            <a:r>
              <a:rPr sz="1600" spc="-8" dirty="0" smtClean="0">
                <a:latin typeface="Arial"/>
                <a:cs typeface="Arial"/>
              </a:rPr>
              <a:t>i</a:t>
            </a:r>
            <a:r>
              <a:rPr sz="1600" dirty="0" smtClean="0">
                <a:latin typeface="Arial"/>
                <a:cs typeface="Arial"/>
              </a:rPr>
              <a:t>, d</a:t>
            </a:r>
            <a:r>
              <a:rPr sz="1600" spc="-8" dirty="0" smtClean="0">
                <a:latin typeface="Arial"/>
                <a:cs typeface="Arial"/>
              </a:rPr>
              <a:t>a</a:t>
            </a:r>
            <a:r>
              <a:rPr sz="1600" dirty="0" smtClean="0">
                <a:latin typeface="Arial"/>
                <a:cs typeface="Arial"/>
              </a:rPr>
              <a:t>nzat</a:t>
            </a:r>
            <a:r>
              <a:rPr sz="1600" spc="-13" dirty="0" smtClean="0">
                <a:latin typeface="Arial"/>
                <a:cs typeface="Arial"/>
              </a:rPr>
              <a:t>o</a:t>
            </a:r>
            <a:r>
              <a:rPr sz="1600" spc="8" dirty="0" smtClean="0">
                <a:latin typeface="Arial"/>
                <a:cs typeface="Arial"/>
              </a:rPr>
              <a:t>r</a:t>
            </a:r>
            <a:r>
              <a:rPr sz="1600" dirty="0" smtClean="0">
                <a:latin typeface="Arial"/>
                <a:cs typeface="Arial"/>
              </a:rPr>
              <a:t>i</a:t>
            </a:r>
            <a:r>
              <a:rPr sz="1600" spc="-8" dirty="0" smtClean="0">
                <a:latin typeface="Arial"/>
                <a:cs typeface="Arial"/>
              </a:rPr>
              <a:t> </a:t>
            </a:r>
            <a:r>
              <a:rPr sz="1600" dirty="0" smtClean="0">
                <a:latin typeface="Arial"/>
                <a:cs typeface="Arial"/>
              </a:rPr>
              <a:t>e altre p</a:t>
            </a:r>
            <a:r>
              <a:rPr sz="1600" spc="-8" dirty="0" smtClean="0">
                <a:latin typeface="Arial"/>
                <a:cs typeface="Arial"/>
              </a:rPr>
              <a:t>e</a:t>
            </a:r>
            <a:r>
              <a:rPr sz="1600" dirty="0" smtClean="0">
                <a:latin typeface="Arial"/>
                <a:cs typeface="Arial"/>
              </a:rPr>
              <a:t>rsone </a:t>
            </a:r>
            <a:r>
              <a:rPr sz="1600" spc="-8" dirty="0" smtClean="0">
                <a:latin typeface="Arial"/>
                <a:cs typeface="Arial"/>
              </a:rPr>
              <a:t>c</a:t>
            </a:r>
            <a:r>
              <a:rPr sz="1600" dirty="0" smtClean="0">
                <a:latin typeface="Arial"/>
                <a:cs typeface="Arial"/>
              </a:rPr>
              <a:t>he com</a:t>
            </a:r>
            <a:r>
              <a:rPr sz="1600" spc="-8" dirty="0" smtClean="0">
                <a:latin typeface="Arial"/>
                <a:cs typeface="Arial"/>
              </a:rPr>
              <a:t>p</a:t>
            </a:r>
            <a:r>
              <a:rPr sz="1600" dirty="0" smtClean="0">
                <a:latin typeface="Arial"/>
                <a:cs typeface="Arial"/>
              </a:rPr>
              <a:t>i</a:t>
            </a:r>
            <a:r>
              <a:rPr sz="1600" spc="-8" dirty="0" smtClean="0">
                <a:latin typeface="Arial"/>
                <a:cs typeface="Arial"/>
              </a:rPr>
              <a:t>o</a:t>
            </a:r>
            <a:r>
              <a:rPr sz="1600" dirty="0" smtClean="0">
                <a:latin typeface="Arial"/>
                <a:cs typeface="Arial"/>
              </a:rPr>
              <a:t>no</a:t>
            </a:r>
            <a:endParaRPr sz="1600" dirty="0">
              <a:latin typeface="Arial"/>
              <a:cs typeface="Arial"/>
            </a:endParaRPr>
          </a:p>
          <a:p>
            <a:pPr marL="11520" marR="124077">
              <a:lnSpc>
                <a:spcPct val="150000"/>
              </a:lnSpc>
              <a:spcBef>
                <a:spcPts val="27"/>
              </a:spcBef>
            </a:pPr>
            <a:r>
              <a:rPr sz="1600" dirty="0" smtClean="0">
                <a:latin typeface="Arial"/>
                <a:cs typeface="Arial"/>
              </a:rPr>
              <a:t>es</a:t>
            </a:r>
            <a:r>
              <a:rPr sz="1600" spc="-8" dirty="0" smtClean="0">
                <a:latin typeface="Arial"/>
                <a:cs typeface="Arial"/>
              </a:rPr>
              <a:t>e</a:t>
            </a:r>
            <a:r>
              <a:rPr sz="1600" dirty="0" smtClean="0">
                <a:latin typeface="Arial"/>
                <a:cs typeface="Arial"/>
              </a:rPr>
              <a:t>rcizi fisi</a:t>
            </a:r>
            <a:r>
              <a:rPr sz="1600" spc="-13" dirty="0" smtClean="0">
                <a:latin typeface="Arial"/>
                <a:cs typeface="Arial"/>
              </a:rPr>
              <a:t>c</a:t>
            </a:r>
            <a:r>
              <a:rPr sz="1600" dirty="0" smtClean="0">
                <a:latin typeface="Arial"/>
                <a:cs typeface="Arial"/>
              </a:rPr>
              <a:t>i),</a:t>
            </a:r>
            <a:r>
              <a:rPr sz="1600" spc="13" dirty="0" smtClean="0">
                <a:latin typeface="Arial"/>
                <a:cs typeface="Arial"/>
              </a:rPr>
              <a:t> </a:t>
            </a:r>
            <a:r>
              <a:rPr sz="1600" b="1" dirty="0" smtClean="0">
                <a:latin typeface="Arial"/>
                <a:cs typeface="Arial"/>
              </a:rPr>
              <a:t>i</a:t>
            </a:r>
            <a:r>
              <a:rPr sz="1600" b="1" spc="8" dirty="0" smtClean="0">
                <a:latin typeface="Arial"/>
                <a:cs typeface="Arial"/>
              </a:rPr>
              <a:t>n</a:t>
            </a:r>
            <a:r>
              <a:rPr sz="1600" b="1" dirty="0" smtClean="0">
                <a:latin typeface="Arial"/>
                <a:cs typeface="Arial"/>
              </a:rPr>
              <a:t>t</a:t>
            </a:r>
            <a:r>
              <a:rPr sz="1600" b="1" spc="-8" dirty="0" smtClean="0">
                <a:latin typeface="Arial"/>
                <a:cs typeface="Arial"/>
              </a:rPr>
              <a:t>e</a:t>
            </a:r>
            <a:r>
              <a:rPr sz="1600" b="1" dirty="0" smtClean="0">
                <a:latin typeface="Arial"/>
                <a:cs typeface="Arial"/>
              </a:rPr>
              <a:t>rpe</a:t>
            </a:r>
            <a:r>
              <a:rPr sz="1600" b="1" spc="-13" dirty="0" smtClean="0">
                <a:latin typeface="Arial"/>
                <a:cs typeface="Arial"/>
              </a:rPr>
              <a:t>r</a:t>
            </a:r>
            <a:r>
              <a:rPr sz="1600" b="1" dirty="0" smtClean="0">
                <a:latin typeface="Arial"/>
                <a:cs typeface="Arial"/>
              </a:rPr>
              <a:t>so</a:t>
            </a:r>
            <a:r>
              <a:rPr sz="1600" b="1" spc="8" dirty="0" smtClean="0">
                <a:latin typeface="Arial"/>
                <a:cs typeface="Arial"/>
              </a:rPr>
              <a:t>n</a:t>
            </a:r>
            <a:r>
              <a:rPr sz="1600" b="1" spc="-8" dirty="0" smtClean="0">
                <a:latin typeface="Arial"/>
                <a:cs typeface="Arial"/>
              </a:rPr>
              <a:t>a</a:t>
            </a:r>
            <a:r>
              <a:rPr sz="1600" b="1" spc="8" dirty="0" smtClean="0">
                <a:latin typeface="Arial"/>
                <a:cs typeface="Arial"/>
              </a:rPr>
              <a:t>l</a:t>
            </a:r>
            <a:r>
              <a:rPr sz="1600" b="1" dirty="0" smtClean="0">
                <a:latin typeface="Arial"/>
                <a:cs typeface="Arial"/>
              </a:rPr>
              <a:t>e</a:t>
            </a:r>
            <a:r>
              <a:rPr sz="1600" b="1" spc="8" dirty="0" smtClean="0">
                <a:latin typeface="Arial"/>
                <a:cs typeface="Arial"/>
              </a:rPr>
              <a:t> </a:t>
            </a:r>
            <a:r>
              <a:rPr sz="1600" dirty="0" smtClean="0">
                <a:latin typeface="Arial"/>
                <a:cs typeface="Arial"/>
              </a:rPr>
              <a:t>(</a:t>
            </a:r>
            <a:r>
              <a:rPr sz="1600" spc="-8" dirty="0" smtClean="0">
                <a:latin typeface="Arial"/>
                <a:cs typeface="Arial"/>
              </a:rPr>
              <a:t>l</a:t>
            </a:r>
            <a:r>
              <a:rPr sz="1600" dirty="0" smtClean="0">
                <a:latin typeface="Arial"/>
                <a:cs typeface="Arial"/>
              </a:rPr>
              <a:t>’a</a:t>
            </a:r>
            <a:r>
              <a:rPr sz="1600" spc="-8" dirty="0" smtClean="0">
                <a:latin typeface="Arial"/>
                <a:cs typeface="Arial"/>
              </a:rPr>
              <a:t>b</a:t>
            </a:r>
            <a:r>
              <a:rPr sz="1600" dirty="0" smtClean="0">
                <a:latin typeface="Arial"/>
                <a:cs typeface="Arial"/>
              </a:rPr>
              <a:t>i</a:t>
            </a:r>
            <a:r>
              <a:rPr sz="1600" spc="-8" dirty="0" smtClean="0">
                <a:latin typeface="Arial"/>
                <a:cs typeface="Arial"/>
              </a:rPr>
              <a:t>l</a:t>
            </a:r>
            <a:r>
              <a:rPr sz="1600" dirty="0" smtClean="0">
                <a:latin typeface="Arial"/>
                <a:cs typeface="Arial"/>
              </a:rPr>
              <a:t>i</a:t>
            </a:r>
            <a:r>
              <a:rPr sz="1600" spc="4" dirty="0" smtClean="0">
                <a:latin typeface="Arial"/>
                <a:cs typeface="Arial"/>
              </a:rPr>
              <a:t>t</a:t>
            </a:r>
            <a:r>
              <a:rPr sz="1600" dirty="0" smtClean="0">
                <a:latin typeface="Arial"/>
                <a:cs typeface="Arial"/>
              </a:rPr>
              <a:t>à </a:t>
            </a:r>
            <a:r>
              <a:rPr sz="1600" spc="-8" dirty="0" smtClean="0">
                <a:latin typeface="Arial"/>
                <a:cs typeface="Arial"/>
              </a:rPr>
              <a:t>d</a:t>
            </a:r>
            <a:r>
              <a:rPr sz="1600" dirty="0" smtClean="0">
                <a:latin typeface="Arial"/>
                <a:cs typeface="Arial"/>
              </a:rPr>
              <a:t>i i</a:t>
            </a:r>
            <a:r>
              <a:rPr sz="1600" spc="-8" dirty="0" smtClean="0">
                <a:latin typeface="Arial"/>
                <a:cs typeface="Arial"/>
              </a:rPr>
              <a:t>n</a:t>
            </a:r>
            <a:r>
              <a:rPr sz="1600" spc="8" dirty="0" smtClean="0">
                <a:latin typeface="Arial"/>
                <a:cs typeface="Arial"/>
              </a:rPr>
              <a:t>t</a:t>
            </a:r>
            <a:r>
              <a:rPr sz="1600" spc="-8" dirty="0" smtClean="0">
                <a:latin typeface="Arial"/>
                <a:cs typeface="Arial"/>
              </a:rPr>
              <a:t>e</a:t>
            </a:r>
            <a:r>
              <a:rPr sz="1600" dirty="0" smtClean="0">
                <a:latin typeface="Arial"/>
                <a:cs typeface="Arial"/>
              </a:rPr>
              <a:t>rpr</a:t>
            </a:r>
            <a:r>
              <a:rPr sz="1600" spc="-8" dirty="0" smtClean="0">
                <a:latin typeface="Arial"/>
                <a:cs typeface="Arial"/>
              </a:rPr>
              <a:t>e</a:t>
            </a:r>
            <a:r>
              <a:rPr sz="1600" spc="8" dirty="0" smtClean="0">
                <a:latin typeface="Arial"/>
                <a:cs typeface="Arial"/>
              </a:rPr>
              <a:t>t</a:t>
            </a:r>
            <a:r>
              <a:rPr sz="1600" spc="-8" dirty="0" smtClean="0">
                <a:latin typeface="Arial"/>
                <a:cs typeface="Arial"/>
              </a:rPr>
              <a:t>a</a:t>
            </a:r>
            <a:r>
              <a:rPr sz="1600" dirty="0" smtClean="0">
                <a:latin typeface="Arial"/>
                <a:cs typeface="Arial"/>
              </a:rPr>
              <a:t>re gli </a:t>
            </a:r>
            <a:r>
              <a:rPr sz="1600" spc="-8" dirty="0" smtClean="0">
                <a:latin typeface="Arial"/>
                <a:cs typeface="Arial"/>
              </a:rPr>
              <a:t>u</a:t>
            </a:r>
            <a:r>
              <a:rPr sz="1600" dirty="0" smtClean="0">
                <a:latin typeface="Arial"/>
                <a:cs typeface="Arial"/>
              </a:rPr>
              <a:t>mor</a:t>
            </a:r>
            <a:r>
              <a:rPr sz="1600" spc="-8" dirty="0" smtClean="0">
                <a:latin typeface="Arial"/>
                <a:cs typeface="Arial"/>
              </a:rPr>
              <a:t>i</a:t>
            </a:r>
            <a:r>
              <a:rPr sz="1600" dirty="0" smtClean="0">
                <a:latin typeface="Arial"/>
                <a:cs typeface="Arial"/>
              </a:rPr>
              <a:t>,</a:t>
            </a:r>
            <a:r>
              <a:rPr sz="1600" spc="8" dirty="0" smtClean="0">
                <a:latin typeface="Arial"/>
                <a:cs typeface="Arial"/>
              </a:rPr>
              <a:t> </a:t>
            </a:r>
            <a:r>
              <a:rPr sz="1600" dirty="0" smtClean="0">
                <a:latin typeface="Arial"/>
                <a:cs typeface="Arial"/>
              </a:rPr>
              <a:t>le m</a:t>
            </a:r>
            <a:r>
              <a:rPr sz="1600" spc="-8" dirty="0" smtClean="0">
                <a:latin typeface="Arial"/>
                <a:cs typeface="Arial"/>
              </a:rPr>
              <a:t>o</a:t>
            </a:r>
            <a:r>
              <a:rPr sz="1600" spc="8" dirty="0" smtClean="0">
                <a:latin typeface="Arial"/>
                <a:cs typeface="Arial"/>
              </a:rPr>
              <a:t>t</a:t>
            </a:r>
            <a:r>
              <a:rPr sz="1600" dirty="0" smtClean="0">
                <a:latin typeface="Arial"/>
                <a:cs typeface="Arial"/>
              </a:rPr>
              <a:t>i</a:t>
            </a:r>
            <a:r>
              <a:rPr sz="1600" spc="-8" dirty="0" smtClean="0">
                <a:latin typeface="Arial"/>
                <a:cs typeface="Arial"/>
              </a:rPr>
              <a:t>v</a:t>
            </a:r>
            <a:r>
              <a:rPr sz="1600" dirty="0" smtClean="0">
                <a:latin typeface="Arial"/>
                <a:cs typeface="Arial"/>
              </a:rPr>
              <a:t>azi</a:t>
            </a:r>
            <a:r>
              <a:rPr sz="1600" spc="-8" dirty="0" smtClean="0">
                <a:latin typeface="Arial"/>
                <a:cs typeface="Arial"/>
              </a:rPr>
              <a:t>o</a:t>
            </a:r>
            <a:r>
              <a:rPr sz="1600" dirty="0" smtClean="0">
                <a:latin typeface="Arial"/>
                <a:cs typeface="Arial"/>
              </a:rPr>
              <a:t>ni e </a:t>
            </a:r>
            <a:r>
              <a:rPr sz="1600" spc="-8" dirty="0" smtClean="0">
                <a:latin typeface="Arial"/>
                <a:cs typeface="Arial"/>
              </a:rPr>
              <a:t>g</a:t>
            </a:r>
            <a:r>
              <a:rPr sz="1600" dirty="0" smtClean="0">
                <a:latin typeface="Arial"/>
                <a:cs typeface="Arial"/>
              </a:rPr>
              <a:t>li</a:t>
            </a:r>
            <a:endParaRPr sz="1600" dirty="0">
              <a:latin typeface="Arial"/>
              <a:cs typeface="Arial"/>
            </a:endParaRPr>
          </a:p>
          <a:p>
            <a:pPr marL="11520">
              <a:lnSpc>
                <a:spcPct val="150000"/>
              </a:lnSpc>
            </a:pPr>
            <a:r>
              <a:rPr sz="1600" dirty="0" smtClean="0">
                <a:latin typeface="Arial"/>
                <a:cs typeface="Arial"/>
              </a:rPr>
              <a:t>stati</a:t>
            </a:r>
            <a:r>
              <a:rPr sz="1600" spc="4" dirty="0" smtClean="0">
                <a:latin typeface="Arial"/>
                <a:cs typeface="Arial"/>
              </a:rPr>
              <a:t> </a:t>
            </a:r>
            <a:r>
              <a:rPr sz="1600" spc="-8" dirty="0" smtClean="0">
                <a:latin typeface="Arial"/>
                <a:cs typeface="Arial"/>
              </a:rPr>
              <a:t>m</a:t>
            </a:r>
            <a:r>
              <a:rPr sz="1600" dirty="0" smtClean="0">
                <a:latin typeface="Arial"/>
                <a:cs typeface="Arial"/>
              </a:rPr>
              <a:t>enta</a:t>
            </a:r>
            <a:r>
              <a:rPr sz="1600" spc="-8" dirty="0" smtClean="0">
                <a:latin typeface="Arial"/>
                <a:cs typeface="Arial"/>
              </a:rPr>
              <a:t>l</a:t>
            </a:r>
            <a:r>
              <a:rPr sz="1600" dirty="0" smtClean="0">
                <a:latin typeface="Arial"/>
                <a:cs typeface="Arial"/>
              </a:rPr>
              <a:t>i de</a:t>
            </a:r>
            <a:r>
              <a:rPr sz="1600" spc="-8" dirty="0" smtClean="0">
                <a:latin typeface="Arial"/>
                <a:cs typeface="Arial"/>
              </a:rPr>
              <a:t>g</a:t>
            </a:r>
            <a:r>
              <a:rPr sz="1600" dirty="0" smtClean="0">
                <a:latin typeface="Arial"/>
                <a:cs typeface="Arial"/>
              </a:rPr>
              <a:t>li </a:t>
            </a:r>
            <a:r>
              <a:rPr sz="1600" spc="-8" dirty="0" smtClean="0">
                <a:latin typeface="Arial"/>
                <a:cs typeface="Arial"/>
              </a:rPr>
              <a:t>a</a:t>
            </a:r>
            <a:r>
              <a:rPr sz="1600" dirty="0" smtClean="0">
                <a:latin typeface="Arial"/>
                <a:cs typeface="Arial"/>
              </a:rPr>
              <a:t>ltri),</a:t>
            </a:r>
            <a:r>
              <a:rPr sz="1600" spc="4" dirty="0" smtClean="0">
                <a:latin typeface="Arial"/>
                <a:cs typeface="Arial"/>
              </a:rPr>
              <a:t> </a:t>
            </a:r>
            <a:r>
              <a:rPr sz="1600" dirty="0" smtClean="0">
                <a:latin typeface="Arial"/>
                <a:cs typeface="Arial"/>
              </a:rPr>
              <a:t>e</a:t>
            </a:r>
            <a:r>
              <a:rPr sz="1600" spc="13" dirty="0" smtClean="0">
                <a:latin typeface="Arial"/>
                <a:cs typeface="Arial"/>
              </a:rPr>
              <a:t> </a:t>
            </a:r>
            <a:r>
              <a:rPr sz="1600" b="1" dirty="0" smtClean="0">
                <a:latin typeface="Arial"/>
                <a:cs typeface="Arial"/>
              </a:rPr>
              <a:t>intrape</a:t>
            </a:r>
            <a:r>
              <a:rPr sz="1600" b="1" spc="-13" dirty="0" smtClean="0">
                <a:latin typeface="Arial"/>
                <a:cs typeface="Arial"/>
              </a:rPr>
              <a:t>r</a:t>
            </a:r>
            <a:r>
              <a:rPr sz="1600" b="1" dirty="0" smtClean="0">
                <a:latin typeface="Arial"/>
                <a:cs typeface="Arial"/>
              </a:rPr>
              <a:t>so</a:t>
            </a:r>
            <a:r>
              <a:rPr sz="1600" b="1" spc="8" dirty="0" smtClean="0">
                <a:latin typeface="Arial"/>
                <a:cs typeface="Arial"/>
              </a:rPr>
              <a:t>n</a:t>
            </a:r>
            <a:r>
              <a:rPr sz="1600" b="1" spc="-8" dirty="0" smtClean="0">
                <a:latin typeface="Arial"/>
                <a:cs typeface="Arial"/>
              </a:rPr>
              <a:t>a</a:t>
            </a:r>
            <a:r>
              <a:rPr sz="1600" b="1" spc="8" dirty="0" smtClean="0">
                <a:latin typeface="Arial"/>
                <a:cs typeface="Arial"/>
              </a:rPr>
              <a:t>l</a:t>
            </a:r>
            <a:r>
              <a:rPr sz="1600" b="1" dirty="0" smtClean="0">
                <a:latin typeface="Arial"/>
                <a:cs typeface="Arial"/>
              </a:rPr>
              <a:t>e </a:t>
            </a:r>
            <a:r>
              <a:rPr sz="1600" dirty="0" smtClean="0">
                <a:latin typeface="Arial"/>
                <a:cs typeface="Arial"/>
              </a:rPr>
              <a:t>(l</a:t>
            </a:r>
            <a:r>
              <a:rPr sz="1600" spc="-8" dirty="0" smtClean="0">
                <a:latin typeface="Arial"/>
                <a:cs typeface="Arial"/>
              </a:rPr>
              <a:t>’</a:t>
            </a:r>
            <a:r>
              <a:rPr sz="1600" dirty="0" smtClean="0">
                <a:latin typeface="Arial"/>
                <a:cs typeface="Arial"/>
              </a:rPr>
              <a:t>ab</a:t>
            </a:r>
            <a:r>
              <a:rPr sz="1600" spc="-8" dirty="0" smtClean="0">
                <a:latin typeface="Arial"/>
                <a:cs typeface="Arial"/>
              </a:rPr>
              <a:t>i</a:t>
            </a:r>
            <a:r>
              <a:rPr sz="1600" dirty="0" smtClean="0">
                <a:latin typeface="Arial"/>
                <a:cs typeface="Arial"/>
              </a:rPr>
              <a:t>l</a:t>
            </a:r>
            <a:r>
              <a:rPr sz="1600" spc="-8" dirty="0" smtClean="0">
                <a:latin typeface="Arial"/>
                <a:cs typeface="Arial"/>
              </a:rPr>
              <a:t>i</a:t>
            </a:r>
            <a:r>
              <a:rPr sz="1600" spc="8" dirty="0" smtClean="0">
                <a:latin typeface="Arial"/>
                <a:cs typeface="Arial"/>
              </a:rPr>
              <a:t>t</a:t>
            </a:r>
            <a:r>
              <a:rPr sz="1600" dirty="0" smtClean="0">
                <a:latin typeface="Arial"/>
                <a:cs typeface="Arial"/>
              </a:rPr>
              <a:t>à </a:t>
            </a:r>
            <a:r>
              <a:rPr sz="1600" spc="-8" dirty="0" smtClean="0">
                <a:latin typeface="Arial"/>
                <a:cs typeface="Arial"/>
              </a:rPr>
              <a:t>d</a:t>
            </a:r>
            <a:r>
              <a:rPr sz="1600" dirty="0" smtClean="0">
                <a:latin typeface="Arial"/>
                <a:cs typeface="Arial"/>
              </a:rPr>
              <a:t>i ess</a:t>
            </a:r>
            <a:r>
              <a:rPr sz="1600" spc="-8" dirty="0" smtClean="0">
                <a:latin typeface="Arial"/>
                <a:cs typeface="Arial"/>
              </a:rPr>
              <a:t>e</a:t>
            </a:r>
            <a:r>
              <a:rPr sz="1600" dirty="0" smtClean="0">
                <a:latin typeface="Arial"/>
                <a:cs typeface="Arial"/>
              </a:rPr>
              <a:t>re </a:t>
            </a:r>
            <a:r>
              <a:rPr sz="1600" spc="8" dirty="0" smtClean="0">
                <a:latin typeface="Arial"/>
                <a:cs typeface="Arial"/>
              </a:rPr>
              <a:t>c</a:t>
            </a:r>
            <a:r>
              <a:rPr sz="1600" spc="-8" dirty="0" smtClean="0">
                <a:latin typeface="Arial"/>
                <a:cs typeface="Arial"/>
              </a:rPr>
              <a:t>o</a:t>
            </a:r>
            <a:r>
              <a:rPr sz="1600" dirty="0" smtClean="0">
                <a:latin typeface="Arial"/>
                <a:cs typeface="Arial"/>
              </a:rPr>
              <a:t>ns</a:t>
            </a:r>
            <a:r>
              <a:rPr sz="1600" spc="-8" dirty="0" smtClean="0">
                <a:latin typeface="Arial"/>
                <a:cs typeface="Arial"/>
              </a:rPr>
              <a:t>a</a:t>
            </a:r>
            <a:r>
              <a:rPr sz="1600" dirty="0" smtClean="0">
                <a:latin typeface="Arial"/>
                <a:cs typeface="Arial"/>
              </a:rPr>
              <a:t>p</a:t>
            </a:r>
            <a:r>
              <a:rPr sz="1600" spc="-8" dirty="0" smtClean="0">
                <a:latin typeface="Arial"/>
                <a:cs typeface="Arial"/>
              </a:rPr>
              <a:t>e</a:t>
            </a:r>
            <a:r>
              <a:rPr sz="1600" spc="8" dirty="0" smtClean="0">
                <a:latin typeface="Arial"/>
                <a:cs typeface="Arial"/>
              </a:rPr>
              <a:t>v</a:t>
            </a:r>
            <a:r>
              <a:rPr sz="1600" spc="-8" dirty="0" smtClean="0">
                <a:latin typeface="Arial"/>
                <a:cs typeface="Arial"/>
              </a:rPr>
              <a:t>o</a:t>
            </a:r>
            <a:r>
              <a:rPr sz="1600" dirty="0" smtClean="0">
                <a:latin typeface="Arial"/>
                <a:cs typeface="Arial"/>
              </a:rPr>
              <a:t>li </a:t>
            </a:r>
            <a:r>
              <a:rPr sz="1600" spc="-8" dirty="0" smtClean="0">
                <a:latin typeface="Arial"/>
                <a:cs typeface="Arial"/>
              </a:rPr>
              <a:t>d</a:t>
            </a:r>
            <a:r>
              <a:rPr sz="1600" dirty="0" smtClean="0">
                <a:latin typeface="Arial"/>
                <a:cs typeface="Arial"/>
              </a:rPr>
              <a:t>ei p</a:t>
            </a:r>
            <a:r>
              <a:rPr sz="1600" spc="-8" dirty="0" smtClean="0">
                <a:latin typeface="Arial"/>
                <a:cs typeface="Arial"/>
              </a:rPr>
              <a:t>r</a:t>
            </a:r>
            <a:r>
              <a:rPr sz="1600" dirty="0" smtClean="0">
                <a:latin typeface="Arial"/>
                <a:cs typeface="Arial"/>
              </a:rPr>
              <a:t>opri se</a:t>
            </a:r>
            <a:r>
              <a:rPr sz="1600" spc="-8" dirty="0" smtClean="0">
                <a:latin typeface="Arial"/>
                <a:cs typeface="Arial"/>
              </a:rPr>
              <a:t>n</a:t>
            </a:r>
            <a:r>
              <a:rPr sz="1600" spc="8" dirty="0" smtClean="0">
                <a:latin typeface="Arial"/>
                <a:cs typeface="Arial"/>
              </a:rPr>
              <a:t>t</a:t>
            </a:r>
            <a:r>
              <a:rPr sz="1600" spc="-8" dirty="0" smtClean="0">
                <a:latin typeface="Arial"/>
                <a:cs typeface="Arial"/>
              </a:rPr>
              <a:t>i</a:t>
            </a:r>
            <a:r>
              <a:rPr sz="1600" dirty="0" smtClean="0">
                <a:latin typeface="Arial"/>
                <a:cs typeface="Arial"/>
              </a:rPr>
              <a:t>menti e </a:t>
            </a:r>
            <a:r>
              <a:rPr sz="1600" spc="-8" dirty="0" smtClean="0">
                <a:latin typeface="Arial"/>
                <a:cs typeface="Arial"/>
              </a:rPr>
              <a:t>d</a:t>
            </a:r>
            <a:r>
              <a:rPr sz="1600" dirty="0" smtClean="0">
                <a:latin typeface="Arial"/>
                <a:cs typeface="Arial"/>
              </a:rPr>
              <a:t>i</a:t>
            </a:r>
            <a:r>
              <a:rPr sz="1600" spc="8" dirty="0" smtClean="0">
                <a:latin typeface="Arial"/>
                <a:cs typeface="Arial"/>
              </a:rPr>
              <a:t> </a:t>
            </a:r>
            <a:r>
              <a:rPr sz="1600" spc="-8" dirty="0" smtClean="0">
                <a:latin typeface="Arial"/>
                <a:cs typeface="Arial"/>
              </a:rPr>
              <a:t>s</a:t>
            </a:r>
            <a:r>
              <a:rPr sz="1600" dirty="0" smtClean="0">
                <a:latin typeface="Arial"/>
                <a:cs typeface="Arial"/>
              </a:rPr>
              <a:t>ap</a:t>
            </a:r>
            <a:r>
              <a:rPr sz="1600" spc="-8" dirty="0" smtClean="0">
                <a:latin typeface="Arial"/>
                <a:cs typeface="Arial"/>
              </a:rPr>
              <a:t>e</a:t>
            </a:r>
            <a:r>
              <a:rPr sz="1600" dirty="0" smtClean="0">
                <a:latin typeface="Arial"/>
                <a:cs typeface="Arial"/>
              </a:rPr>
              <a:t>rli e</a:t>
            </a:r>
            <a:r>
              <a:rPr sz="1600" spc="-8" dirty="0" smtClean="0">
                <a:latin typeface="Arial"/>
                <a:cs typeface="Arial"/>
              </a:rPr>
              <a:t>s</a:t>
            </a:r>
            <a:r>
              <a:rPr sz="1600" dirty="0" smtClean="0">
                <a:latin typeface="Arial"/>
                <a:cs typeface="Arial"/>
              </a:rPr>
              <a:t>prim</a:t>
            </a:r>
            <a:r>
              <a:rPr sz="1600" spc="-8" dirty="0" smtClean="0">
                <a:latin typeface="Arial"/>
                <a:cs typeface="Arial"/>
              </a:rPr>
              <a:t>e</a:t>
            </a:r>
            <a:r>
              <a:rPr sz="1600" dirty="0" smtClean="0">
                <a:latin typeface="Arial"/>
                <a:cs typeface="Arial"/>
              </a:rPr>
              <a:t>re sen</a:t>
            </a:r>
            <a:r>
              <a:rPr sz="1600" spc="-8" dirty="0" smtClean="0">
                <a:latin typeface="Arial"/>
                <a:cs typeface="Arial"/>
              </a:rPr>
              <a:t>z</a:t>
            </a:r>
            <a:r>
              <a:rPr sz="1600" dirty="0" smtClean="0">
                <a:latin typeface="Arial"/>
                <a:cs typeface="Arial"/>
              </a:rPr>
              <a:t>a da q</a:t>
            </a:r>
            <a:r>
              <a:rPr sz="1600" spc="-8" dirty="0" smtClean="0">
                <a:latin typeface="Arial"/>
                <a:cs typeface="Arial"/>
              </a:rPr>
              <a:t>u</a:t>
            </a:r>
            <a:r>
              <a:rPr sz="1600" dirty="0" smtClean="0">
                <a:latin typeface="Arial"/>
                <a:cs typeface="Arial"/>
              </a:rPr>
              <a:t>esti </a:t>
            </a:r>
            <a:r>
              <a:rPr sz="1600" spc="8" dirty="0" smtClean="0">
                <a:latin typeface="Arial"/>
                <a:cs typeface="Arial"/>
              </a:rPr>
              <a:t>f</a:t>
            </a:r>
            <a:r>
              <a:rPr sz="1600" spc="-8" dirty="0" smtClean="0">
                <a:latin typeface="Arial"/>
                <a:cs typeface="Arial"/>
              </a:rPr>
              <a:t>a</a:t>
            </a:r>
            <a:r>
              <a:rPr sz="1600" dirty="0" smtClean="0">
                <a:latin typeface="Arial"/>
                <a:cs typeface="Arial"/>
              </a:rPr>
              <a:t>rsi pr</a:t>
            </a:r>
            <a:r>
              <a:rPr sz="1600" spc="-8" dirty="0" smtClean="0">
                <a:latin typeface="Arial"/>
                <a:cs typeface="Arial"/>
              </a:rPr>
              <a:t>e</a:t>
            </a:r>
            <a:r>
              <a:rPr sz="1600" dirty="0" smtClean="0">
                <a:latin typeface="Arial"/>
                <a:cs typeface="Arial"/>
              </a:rPr>
              <a:t>nd</a:t>
            </a:r>
            <a:r>
              <a:rPr sz="1600" spc="-8" dirty="0" smtClean="0">
                <a:latin typeface="Arial"/>
                <a:cs typeface="Arial"/>
              </a:rPr>
              <a:t>e</a:t>
            </a:r>
            <a:r>
              <a:rPr sz="1600" dirty="0" smtClean="0">
                <a:latin typeface="Arial"/>
                <a:cs typeface="Arial"/>
              </a:rPr>
              <a:t>re la m</a:t>
            </a:r>
            <a:r>
              <a:rPr sz="1600" spc="-8" dirty="0" smtClean="0">
                <a:latin typeface="Arial"/>
                <a:cs typeface="Arial"/>
              </a:rPr>
              <a:t>a</a:t>
            </a:r>
            <a:r>
              <a:rPr sz="1600" dirty="0" smtClean="0">
                <a:latin typeface="Arial"/>
                <a:cs typeface="Arial"/>
              </a:rPr>
              <a:t>no) e q</a:t>
            </a:r>
            <a:r>
              <a:rPr sz="1600" spc="-8" dirty="0" smtClean="0">
                <a:latin typeface="Arial"/>
                <a:cs typeface="Arial"/>
              </a:rPr>
              <a:t>u</a:t>
            </a:r>
            <a:r>
              <a:rPr sz="1600" dirty="0" smtClean="0">
                <a:latin typeface="Arial"/>
                <a:cs typeface="Arial"/>
              </a:rPr>
              <a:t>est’</a:t>
            </a:r>
            <a:r>
              <a:rPr sz="1600" spc="-13" dirty="0" smtClean="0">
                <a:latin typeface="Arial"/>
                <a:cs typeface="Arial"/>
              </a:rPr>
              <a:t>u</a:t>
            </a:r>
            <a:r>
              <a:rPr sz="1600" dirty="0" smtClean="0">
                <a:latin typeface="Arial"/>
                <a:cs typeface="Arial"/>
              </a:rPr>
              <a:t>l</a:t>
            </a:r>
            <a:r>
              <a:rPr sz="1600" spc="4" dirty="0" smtClean="0">
                <a:latin typeface="Arial"/>
                <a:cs typeface="Arial"/>
              </a:rPr>
              <a:t>t</a:t>
            </a:r>
            <a:r>
              <a:rPr sz="1600" spc="-8" dirty="0" smtClean="0">
                <a:latin typeface="Arial"/>
                <a:cs typeface="Arial"/>
              </a:rPr>
              <a:t>i</a:t>
            </a:r>
            <a:r>
              <a:rPr sz="1600" dirty="0" smtClean="0">
                <a:latin typeface="Arial"/>
                <a:cs typeface="Arial"/>
              </a:rPr>
              <a:t>me stan</a:t>
            </a:r>
            <a:r>
              <a:rPr sz="1600" spc="-13" dirty="0" smtClean="0">
                <a:latin typeface="Arial"/>
                <a:cs typeface="Arial"/>
              </a:rPr>
              <a:t>n</a:t>
            </a:r>
            <a:r>
              <a:rPr sz="1600" dirty="0" smtClean="0">
                <a:latin typeface="Arial"/>
                <a:cs typeface="Arial"/>
              </a:rPr>
              <a:t>o al</a:t>
            </a:r>
            <a:r>
              <a:rPr sz="1600" spc="-8" dirty="0" smtClean="0">
                <a:latin typeface="Arial"/>
                <a:cs typeface="Arial"/>
              </a:rPr>
              <a:t>l</a:t>
            </a:r>
            <a:r>
              <a:rPr sz="1600" dirty="0" smtClean="0">
                <a:latin typeface="Arial"/>
                <a:cs typeface="Arial"/>
              </a:rPr>
              <a:t>a b</a:t>
            </a:r>
            <a:r>
              <a:rPr sz="1600" spc="-8" dirty="0" smtClean="0">
                <a:latin typeface="Arial"/>
                <a:cs typeface="Arial"/>
              </a:rPr>
              <a:t>a</a:t>
            </a:r>
            <a:r>
              <a:rPr sz="1600" dirty="0" smtClean="0">
                <a:latin typeface="Arial"/>
                <a:cs typeface="Arial"/>
              </a:rPr>
              <a:t>se d</a:t>
            </a:r>
            <a:r>
              <a:rPr sz="1600" spc="-8" dirty="0" smtClean="0">
                <a:latin typeface="Arial"/>
                <a:cs typeface="Arial"/>
              </a:rPr>
              <a:t>e</a:t>
            </a:r>
            <a:r>
              <a:rPr sz="1600" dirty="0" smtClean="0">
                <a:latin typeface="Arial"/>
                <a:cs typeface="Arial"/>
              </a:rPr>
              <a:t>l</a:t>
            </a:r>
            <a:r>
              <a:rPr sz="1600" spc="-8" dirty="0" smtClean="0">
                <a:latin typeface="Arial"/>
                <a:cs typeface="Arial"/>
              </a:rPr>
              <a:t>l</a:t>
            </a:r>
            <a:r>
              <a:rPr sz="1600" dirty="0" smtClean="0">
                <a:latin typeface="Arial"/>
                <a:cs typeface="Arial"/>
              </a:rPr>
              <a:t>’i</a:t>
            </a:r>
            <a:r>
              <a:rPr sz="1600" spc="-8" dirty="0" smtClean="0">
                <a:latin typeface="Arial"/>
                <a:cs typeface="Arial"/>
              </a:rPr>
              <a:t>n</a:t>
            </a:r>
            <a:r>
              <a:rPr sz="1600" spc="8" dirty="0" smtClean="0">
                <a:latin typeface="Arial"/>
                <a:cs typeface="Arial"/>
              </a:rPr>
              <a:t>t</a:t>
            </a:r>
            <a:r>
              <a:rPr sz="1600" spc="-8" dirty="0" smtClean="0">
                <a:latin typeface="Arial"/>
                <a:cs typeface="Arial"/>
              </a:rPr>
              <a:t>e</a:t>
            </a:r>
            <a:r>
              <a:rPr sz="1600" dirty="0" smtClean="0">
                <a:latin typeface="Arial"/>
                <a:cs typeface="Arial"/>
              </a:rPr>
              <a:t>l</a:t>
            </a:r>
            <a:r>
              <a:rPr sz="1600" spc="-8" dirty="0" smtClean="0">
                <a:latin typeface="Arial"/>
                <a:cs typeface="Arial"/>
              </a:rPr>
              <a:t>l</a:t>
            </a:r>
            <a:r>
              <a:rPr sz="1600" dirty="0" smtClean="0">
                <a:latin typeface="Arial"/>
                <a:cs typeface="Arial"/>
              </a:rPr>
              <a:t>ig</a:t>
            </a:r>
            <a:r>
              <a:rPr sz="1600" spc="-8" dirty="0" smtClean="0">
                <a:latin typeface="Arial"/>
                <a:cs typeface="Arial"/>
              </a:rPr>
              <a:t>e</a:t>
            </a:r>
            <a:r>
              <a:rPr sz="1600" dirty="0" smtClean="0">
                <a:latin typeface="Arial"/>
                <a:cs typeface="Arial"/>
              </a:rPr>
              <a:t>nza </a:t>
            </a:r>
            <a:r>
              <a:rPr sz="1600" spc="-8" dirty="0" smtClean="0">
                <a:latin typeface="Arial"/>
                <a:cs typeface="Arial"/>
              </a:rPr>
              <a:t>e</a:t>
            </a:r>
            <a:r>
              <a:rPr sz="1600" dirty="0" smtClean="0">
                <a:latin typeface="Arial"/>
                <a:cs typeface="Arial"/>
              </a:rPr>
              <a:t>mo</a:t>
            </a:r>
            <a:r>
              <a:rPr sz="1600" spc="4" dirty="0" smtClean="0">
                <a:latin typeface="Arial"/>
                <a:cs typeface="Arial"/>
              </a:rPr>
              <a:t>t</a:t>
            </a:r>
            <a:r>
              <a:rPr sz="1600" spc="-8" dirty="0" smtClean="0">
                <a:latin typeface="Arial"/>
                <a:cs typeface="Arial"/>
              </a:rPr>
              <a:t>i</a:t>
            </a:r>
            <a:r>
              <a:rPr sz="1600" dirty="0" smtClean="0">
                <a:latin typeface="Arial"/>
                <a:cs typeface="Arial"/>
              </a:rPr>
              <a:t>va.</a:t>
            </a:r>
            <a:endParaRPr sz="16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85" y="247811"/>
            <a:ext cx="8487421" cy="6224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bject 27"/>
          <p:cNvSpPr/>
          <p:nvPr/>
        </p:nvSpPr>
        <p:spPr>
          <a:xfrm>
            <a:off x="0" y="-1151"/>
            <a:ext cx="9140545" cy="686145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978892" y="4507839"/>
            <a:ext cx="2089069" cy="156869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590806" y="4507839"/>
            <a:ext cx="2154712" cy="156869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085252" y="4443293"/>
            <a:ext cx="2271028" cy="165053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1565074" y="486730"/>
            <a:ext cx="6967365" cy="142604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84547" marR="36169">
              <a:lnSpc>
                <a:spcPts val="3428"/>
              </a:lnSpc>
              <a:spcBef>
                <a:spcPts val="171"/>
              </a:spcBef>
            </a:pPr>
            <a:r>
              <a:rPr sz="3300" b="1" i="1" spc="-8" dirty="0" smtClean="0">
                <a:solidFill>
                  <a:srgbClr val="3333FF"/>
                </a:solidFill>
                <a:latin typeface="Arial"/>
                <a:cs typeface="Arial"/>
              </a:rPr>
              <a:t>L</a:t>
            </a:r>
            <a:r>
              <a:rPr sz="3300" b="1" i="1" dirty="0" smtClean="0">
                <a:solidFill>
                  <a:srgbClr val="3333FF"/>
                </a:solidFill>
                <a:latin typeface="Arial"/>
                <a:cs typeface="Arial"/>
              </a:rPr>
              <a:t>a t</a:t>
            </a:r>
            <a:r>
              <a:rPr sz="3300" b="1" i="1" spc="4" dirty="0" smtClean="0">
                <a:solidFill>
                  <a:srgbClr val="3333FF"/>
                </a:solidFill>
                <a:latin typeface="Arial"/>
                <a:cs typeface="Arial"/>
              </a:rPr>
              <a:t>r</a:t>
            </a:r>
            <a:r>
              <a:rPr sz="3300" b="1" i="1" spc="-8" dirty="0" smtClean="0">
                <a:solidFill>
                  <a:srgbClr val="3333FF"/>
                </a:solidFill>
                <a:latin typeface="Arial"/>
                <a:cs typeface="Arial"/>
              </a:rPr>
              <a:t>i</a:t>
            </a:r>
            <a:r>
              <a:rPr sz="3300" b="1" i="1" spc="4" dirty="0" smtClean="0">
                <a:solidFill>
                  <a:srgbClr val="3333FF"/>
                </a:solidFill>
                <a:latin typeface="Arial"/>
                <a:cs typeface="Arial"/>
              </a:rPr>
              <a:t>a</a:t>
            </a:r>
            <a:r>
              <a:rPr sz="3300" b="1" i="1" dirty="0" smtClean="0">
                <a:solidFill>
                  <a:srgbClr val="3333FF"/>
                </a:solidFill>
                <a:latin typeface="Arial"/>
                <a:cs typeface="Arial"/>
              </a:rPr>
              <a:t>rch</a:t>
            </a:r>
            <a:r>
              <a:rPr sz="3300" b="1" i="1" spc="-13" dirty="0" smtClean="0">
                <a:solidFill>
                  <a:srgbClr val="3333FF"/>
                </a:solidFill>
                <a:latin typeface="Arial"/>
                <a:cs typeface="Arial"/>
              </a:rPr>
              <a:t>i</a:t>
            </a:r>
            <a:r>
              <a:rPr sz="3300" b="1" i="1" dirty="0" smtClean="0">
                <a:solidFill>
                  <a:srgbClr val="3333FF"/>
                </a:solidFill>
                <a:latin typeface="Arial"/>
                <a:cs typeface="Arial"/>
              </a:rPr>
              <a:t>a </a:t>
            </a:r>
            <a:r>
              <a:rPr sz="3300" b="1" i="1" spc="-8" dirty="0" smtClean="0">
                <a:solidFill>
                  <a:srgbClr val="3333FF"/>
                </a:solidFill>
                <a:latin typeface="Arial"/>
                <a:cs typeface="Arial"/>
              </a:rPr>
              <a:t>d</a:t>
            </a:r>
            <a:r>
              <a:rPr sz="3300" b="1" i="1" dirty="0" smtClean="0">
                <a:solidFill>
                  <a:srgbClr val="3333FF"/>
                </a:solidFill>
                <a:latin typeface="Arial"/>
                <a:cs typeface="Arial"/>
              </a:rPr>
              <a:t>elle </a:t>
            </a:r>
            <a:r>
              <a:rPr sz="3300" b="1" i="1" spc="-8" dirty="0" smtClean="0">
                <a:solidFill>
                  <a:srgbClr val="3333FF"/>
                </a:solidFill>
                <a:latin typeface="Arial"/>
                <a:cs typeface="Arial"/>
              </a:rPr>
              <a:t>i</a:t>
            </a:r>
            <a:r>
              <a:rPr sz="3300" b="1" i="1" dirty="0" smtClean="0">
                <a:solidFill>
                  <a:srgbClr val="3333FF"/>
                </a:solidFill>
                <a:latin typeface="Arial"/>
                <a:cs typeface="Arial"/>
              </a:rPr>
              <a:t>ntell</a:t>
            </a:r>
            <a:r>
              <a:rPr sz="3300" b="1" i="1" spc="-17" dirty="0" smtClean="0">
                <a:solidFill>
                  <a:srgbClr val="3333FF"/>
                </a:solidFill>
                <a:latin typeface="Arial"/>
                <a:cs typeface="Arial"/>
              </a:rPr>
              <a:t>i</a:t>
            </a:r>
            <a:r>
              <a:rPr sz="3300" b="1" i="1" dirty="0" smtClean="0">
                <a:solidFill>
                  <a:srgbClr val="3333FF"/>
                </a:solidFill>
                <a:latin typeface="Arial"/>
                <a:cs typeface="Arial"/>
              </a:rPr>
              <a:t>genze</a:t>
            </a:r>
            <a:endParaRPr sz="3300" dirty="0">
              <a:latin typeface="Arial"/>
              <a:cs typeface="Arial"/>
            </a:endParaRPr>
          </a:p>
          <a:p>
            <a:pPr marL="1363988" marR="36169">
              <a:lnSpc>
                <a:spcPct val="95825"/>
              </a:lnSpc>
              <a:spcBef>
                <a:spcPts val="386"/>
              </a:spcBef>
            </a:pPr>
            <a:r>
              <a:rPr sz="2200" b="1" i="1" dirty="0" smtClean="0">
                <a:solidFill>
                  <a:srgbClr val="3333FF"/>
                </a:solidFill>
                <a:latin typeface="Arial"/>
                <a:cs typeface="Arial"/>
              </a:rPr>
              <a:t>la </a:t>
            </a:r>
            <a:r>
              <a:rPr sz="2200" b="1" i="1" spc="8" dirty="0" smtClean="0">
                <a:solidFill>
                  <a:srgbClr val="3333FF"/>
                </a:solidFill>
                <a:latin typeface="Arial"/>
                <a:cs typeface="Arial"/>
              </a:rPr>
              <a:t>t</a:t>
            </a:r>
            <a:r>
              <a:rPr sz="2200" b="1" i="1" spc="-4" dirty="0" smtClean="0">
                <a:solidFill>
                  <a:srgbClr val="3333FF"/>
                </a:solidFill>
                <a:latin typeface="Arial"/>
                <a:cs typeface="Arial"/>
              </a:rPr>
              <a:t>eo</a:t>
            </a:r>
            <a:r>
              <a:rPr sz="2200" b="1" i="1" spc="4" dirty="0" smtClean="0">
                <a:solidFill>
                  <a:srgbClr val="3333FF"/>
                </a:solidFill>
                <a:latin typeface="Arial"/>
                <a:cs typeface="Arial"/>
              </a:rPr>
              <a:t>r</a:t>
            </a:r>
            <a:r>
              <a:rPr sz="2200" b="1" i="1" dirty="0" smtClean="0">
                <a:solidFill>
                  <a:srgbClr val="3333FF"/>
                </a:solidFill>
                <a:latin typeface="Arial"/>
                <a:cs typeface="Arial"/>
              </a:rPr>
              <a:t>ia </a:t>
            </a:r>
            <a:r>
              <a:rPr sz="2200" b="1" i="1" spc="4" dirty="0" smtClean="0">
                <a:solidFill>
                  <a:srgbClr val="3333FF"/>
                </a:solidFill>
                <a:latin typeface="Arial"/>
                <a:cs typeface="Arial"/>
              </a:rPr>
              <a:t>d</a:t>
            </a:r>
            <a:r>
              <a:rPr sz="2200" b="1" i="1" dirty="0" smtClean="0">
                <a:solidFill>
                  <a:srgbClr val="3333FF"/>
                </a:solidFill>
                <a:latin typeface="Arial"/>
                <a:cs typeface="Arial"/>
              </a:rPr>
              <a:t>i </a:t>
            </a:r>
            <a:r>
              <a:rPr sz="2200" b="1" i="1" spc="-4" dirty="0" smtClean="0">
                <a:solidFill>
                  <a:srgbClr val="3333FF"/>
                </a:solidFill>
                <a:latin typeface="Arial"/>
                <a:cs typeface="Arial"/>
              </a:rPr>
              <a:t>Ro</a:t>
            </a:r>
            <a:r>
              <a:rPr sz="2200" b="1" i="1" spc="4" dirty="0" smtClean="0">
                <a:solidFill>
                  <a:srgbClr val="3333FF"/>
                </a:solidFill>
                <a:latin typeface="Arial"/>
                <a:cs typeface="Arial"/>
              </a:rPr>
              <a:t>b</a:t>
            </a:r>
            <a:r>
              <a:rPr sz="2200" b="1" i="1" spc="-4" dirty="0" smtClean="0">
                <a:solidFill>
                  <a:srgbClr val="3333FF"/>
                </a:solidFill>
                <a:latin typeface="Arial"/>
                <a:cs typeface="Arial"/>
              </a:rPr>
              <a:t>e</a:t>
            </a:r>
            <a:r>
              <a:rPr sz="2200" b="1" i="1" spc="4" dirty="0" smtClean="0">
                <a:solidFill>
                  <a:srgbClr val="3333FF"/>
                </a:solidFill>
                <a:latin typeface="Arial"/>
                <a:cs typeface="Arial"/>
              </a:rPr>
              <a:t>r</a:t>
            </a:r>
            <a:r>
              <a:rPr sz="2200" b="1" i="1" dirty="0" smtClean="0">
                <a:solidFill>
                  <a:srgbClr val="3333FF"/>
                </a:solidFill>
                <a:latin typeface="Arial"/>
                <a:cs typeface="Arial"/>
              </a:rPr>
              <a:t>t Ste</a:t>
            </a:r>
            <a:r>
              <a:rPr sz="2200" b="1" i="1" spc="-4" dirty="0" smtClean="0">
                <a:solidFill>
                  <a:srgbClr val="3333FF"/>
                </a:solidFill>
                <a:latin typeface="Arial"/>
                <a:cs typeface="Arial"/>
              </a:rPr>
              <a:t>rn</a:t>
            </a:r>
            <a:r>
              <a:rPr sz="2200" b="1" i="1" spc="4" dirty="0" smtClean="0">
                <a:solidFill>
                  <a:srgbClr val="3333FF"/>
                </a:solidFill>
                <a:latin typeface="Arial"/>
                <a:cs typeface="Arial"/>
              </a:rPr>
              <a:t>b</a:t>
            </a:r>
            <a:r>
              <a:rPr sz="2200" b="1" i="1" spc="-4" dirty="0" smtClean="0">
                <a:solidFill>
                  <a:srgbClr val="3333FF"/>
                </a:solidFill>
                <a:latin typeface="Arial"/>
                <a:cs typeface="Arial"/>
              </a:rPr>
              <a:t>e</a:t>
            </a:r>
            <a:r>
              <a:rPr sz="2200" b="1" i="1" spc="4" dirty="0" smtClean="0">
                <a:solidFill>
                  <a:srgbClr val="3333FF"/>
                </a:solidFill>
                <a:latin typeface="Arial"/>
                <a:cs typeface="Arial"/>
              </a:rPr>
              <a:t>r</a:t>
            </a:r>
            <a:r>
              <a:rPr sz="2200" b="1" i="1" dirty="0" smtClean="0">
                <a:solidFill>
                  <a:srgbClr val="3333FF"/>
                </a:solidFill>
                <a:latin typeface="Arial"/>
                <a:cs typeface="Arial"/>
              </a:rPr>
              <a:t>g</a:t>
            </a:r>
            <a:endParaRPr sz="2200" dirty="0">
              <a:latin typeface="Arial"/>
              <a:cs typeface="Arial"/>
            </a:endParaRPr>
          </a:p>
          <a:p>
            <a:pPr marL="428549" indent="-417029">
              <a:lnSpc>
                <a:spcPts val="2231"/>
              </a:lnSpc>
              <a:spcBef>
                <a:spcPts val="320"/>
              </a:spcBef>
            </a:pPr>
            <a:r>
              <a:rPr sz="2200" b="1" i="1" spc="-4" dirty="0" smtClean="0">
                <a:solidFill>
                  <a:srgbClr val="3333FF"/>
                </a:solidFill>
                <a:latin typeface="Arial"/>
                <a:cs typeface="Arial"/>
              </a:rPr>
              <a:t>L</a:t>
            </a:r>
            <a:r>
              <a:rPr sz="2200" b="1" i="1" dirty="0" smtClean="0">
                <a:solidFill>
                  <a:srgbClr val="3333FF"/>
                </a:solidFill>
                <a:latin typeface="Arial"/>
                <a:cs typeface="Arial"/>
              </a:rPr>
              <a:t>'i</a:t>
            </a:r>
            <a:r>
              <a:rPr sz="2200" b="1" i="1" spc="4" dirty="0" smtClean="0">
                <a:solidFill>
                  <a:srgbClr val="3333FF"/>
                </a:solidFill>
                <a:latin typeface="Arial"/>
                <a:cs typeface="Arial"/>
              </a:rPr>
              <a:t>n</a:t>
            </a:r>
            <a:r>
              <a:rPr sz="2200" b="1" i="1" dirty="0" smtClean="0">
                <a:solidFill>
                  <a:srgbClr val="3333FF"/>
                </a:solidFill>
                <a:latin typeface="Arial"/>
                <a:cs typeface="Arial"/>
              </a:rPr>
              <a:t>t</a:t>
            </a:r>
            <a:r>
              <a:rPr sz="2200" b="1" i="1" spc="-4" dirty="0" smtClean="0">
                <a:solidFill>
                  <a:srgbClr val="3333FF"/>
                </a:solidFill>
                <a:latin typeface="Arial"/>
                <a:cs typeface="Arial"/>
              </a:rPr>
              <a:t>e</a:t>
            </a:r>
            <a:r>
              <a:rPr sz="2200" b="1" i="1" dirty="0" smtClean="0">
                <a:solidFill>
                  <a:srgbClr val="3333FF"/>
                </a:solidFill>
                <a:latin typeface="Arial"/>
                <a:cs typeface="Arial"/>
              </a:rPr>
              <a:t>l</a:t>
            </a:r>
            <a:r>
              <a:rPr sz="2200" b="1" i="1" spc="8" dirty="0" smtClean="0">
                <a:solidFill>
                  <a:srgbClr val="3333FF"/>
                </a:solidFill>
                <a:latin typeface="Arial"/>
                <a:cs typeface="Arial"/>
              </a:rPr>
              <a:t>l</a:t>
            </a:r>
            <a:r>
              <a:rPr sz="2200" b="1" i="1" dirty="0" smtClean="0">
                <a:solidFill>
                  <a:srgbClr val="3333FF"/>
                </a:solidFill>
                <a:latin typeface="Arial"/>
                <a:cs typeface="Arial"/>
              </a:rPr>
              <a:t>i</a:t>
            </a:r>
            <a:r>
              <a:rPr sz="2200" b="1" i="1" spc="-4" dirty="0" smtClean="0">
                <a:solidFill>
                  <a:srgbClr val="3333FF"/>
                </a:solidFill>
                <a:latin typeface="Arial"/>
                <a:cs typeface="Arial"/>
              </a:rPr>
              <a:t>ge</a:t>
            </a:r>
            <a:r>
              <a:rPr sz="2200" b="1" i="1" spc="4" dirty="0" smtClean="0">
                <a:solidFill>
                  <a:srgbClr val="3333FF"/>
                </a:solidFill>
                <a:latin typeface="Arial"/>
                <a:cs typeface="Arial"/>
              </a:rPr>
              <a:t>n</a:t>
            </a:r>
            <a:r>
              <a:rPr sz="2200" b="1" i="1" dirty="0" smtClean="0">
                <a:solidFill>
                  <a:srgbClr val="3333FF"/>
                </a:solidFill>
                <a:latin typeface="Arial"/>
                <a:cs typeface="Arial"/>
              </a:rPr>
              <a:t>za </a:t>
            </a:r>
            <a:r>
              <a:rPr sz="2200" b="1" i="1" spc="-4" dirty="0" smtClean="0">
                <a:solidFill>
                  <a:srgbClr val="3333FF"/>
                </a:solidFill>
                <a:latin typeface="Arial"/>
                <a:cs typeface="Arial"/>
              </a:rPr>
              <a:t>s</a:t>
            </a:r>
            <a:r>
              <a:rPr sz="2200" b="1" i="1" dirty="0" smtClean="0">
                <a:solidFill>
                  <a:srgbClr val="3333FF"/>
                </a:solidFill>
                <a:latin typeface="Arial"/>
                <a:cs typeface="Arial"/>
              </a:rPr>
              <a:t>i</a:t>
            </a:r>
            <a:r>
              <a:rPr sz="2200" b="1" i="1" spc="8" dirty="0" smtClean="0">
                <a:solidFill>
                  <a:srgbClr val="3333FF"/>
                </a:solidFill>
                <a:latin typeface="Arial"/>
                <a:cs typeface="Arial"/>
              </a:rPr>
              <a:t> </a:t>
            </a:r>
            <a:r>
              <a:rPr sz="2200" b="1" i="1" spc="-4" dirty="0" smtClean="0">
                <a:solidFill>
                  <a:srgbClr val="3333FF"/>
                </a:solidFill>
                <a:latin typeface="Arial"/>
                <a:cs typeface="Arial"/>
              </a:rPr>
              <a:t>esp</a:t>
            </a:r>
            <a:r>
              <a:rPr sz="2200" b="1" i="1" spc="4" dirty="0" smtClean="0">
                <a:solidFill>
                  <a:srgbClr val="3333FF"/>
                </a:solidFill>
                <a:latin typeface="Arial"/>
                <a:cs typeface="Arial"/>
              </a:rPr>
              <a:t>r</a:t>
            </a:r>
            <a:r>
              <a:rPr sz="2200" b="1" i="1" dirty="0" smtClean="0">
                <a:solidFill>
                  <a:srgbClr val="3333FF"/>
                </a:solidFill>
                <a:latin typeface="Arial"/>
                <a:cs typeface="Arial"/>
              </a:rPr>
              <a:t>i</a:t>
            </a:r>
            <a:r>
              <a:rPr sz="2200" b="1" i="1" spc="4" dirty="0" smtClean="0">
                <a:solidFill>
                  <a:srgbClr val="3333FF"/>
                </a:solidFill>
                <a:latin typeface="Arial"/>
                <a:cs typeface="Arial"/>
              </a:rPr>
              <a:t>m</a:t>
            </a:r>
            <a:r>
              <a:rPr sz="2200" b="1" i="1" dirty="0" smtClean="0">
                <a:solidFill>
                  <a:srgbClr val="3333FF"/>
                </a:solidFill>
                <a:latin typeface="Arial"/>
                <a:cs typeface="Arial"/>
              </a:rPr>
              <a:t>e att</a:t>
            </a:r>
            <a:r>
              <a:rPr sz="2200" b="1" i="1" spc="4" dirty="0" smtClean="0">
                <a:solidFill>
                  <a:srgbClr val="3333FF"/>
                </a:solidFill>
                <a:latin typeface="Arial"/>
                <a:cs typeface="Arial"/>
              </a:rPr>
              <a:t>r</a:t>
            </a:r>
            <a:r>
              <a:rPr sz="2200" b="1" i="1" spc="-4" dirty="0" smtClean="0">
                <a:solidFill>
                  <a:srgbClr val="3333FF"/>
                </a:solidFill>
                <a:latin typeface="Arial"/>
                <a:cs typeface="Arial"/>
              </a:rPr>
              <a:t>av</a:t>
            </a:r>
            <a:r>
              <a:rPr sz="2200" b="1" i="1" dirty="0" smtClean="0">
                <a:solidFill>
                  <a:srgbClr val="3333FF"/>
                </a:solidFill>
                <a:latin typeface="Arial"/>
                <a:cs typeface="Arial"/>
              </a:rPr>
              <a:t>e</a:t>
            </a:r>
            <a:r>
              <a:rPr sz="2200" b="1" i="1" spc="-4" dirty="0" smtClean="0">
                <a:solidFill>
                  <a:srgbClr val="3333FF"/>
                </a:solidFill>
                <a:latin typeface="Arial"/>
                <a:cs typeface="Arial"/>
              </a:rPr>
              <a:t>rs</a:t>
            </a:r>
            <a:r>
              <a:rPr sz="2200" b="1" i="1" dirty="0" smtClean="0">
                <a:solidFill>
                  <a:srgbClr val="3333FF"/>
                </a:solidFill>
                <a:latin typeface="Arial"/>
                <a:cs typeface="Arial"/>
              </a:rPr>
              <a:t>o t</a:t>
            </a:r>
            <a:r>
              <a:rPr sz="2200" b="1" i="1" spc="4" dirty="0" smtClean="0">
                <a:solidFill>
                  <a:srgbClr val="3333FF"/>
                </a:solidFill>
                <a:latin typeface="Arial"/>
                <a:cs typeface="Arial"/>
              </a:rPr>
              <a:t>r</a:t>
            </a:r>
            <a:r>
              <a:rPr sz="2200" b="1" i="1" dirty="0" smtClean="0">
                <a:solidFill>
                  <a:srgbClr val="3333FF"/>
                </a:solidFill>
                <a:latin typeface="Arial"/>
                <a:cs typeface="Arial"/>
              </a:rPr>
              <a:t>e </a:t>
            </a:r>
            <a:r>
              <a:rPr sz="2200" b="1" i="1" spc="4" dirty="0" smtClean="0">
                <a:solidFill>
                  <a:srgbClr val="3333FF"/>
                </a:solidFill>
                <a:latin typeface="Arial"/>
                <a:cs typeface="Arial"/>
              </a:rPr>
              <a:t>m</a:t>
            </a:r>
            <a:r>
              <a:rPr sz="2200" b="1" i="1" spc="-4" dirty="0" smtClean="0">
                <a:solidFill>
                  <a:srgbClr val="3333FF"/>
                </a:solidFill>
                <a:latin typeface="Arial"/>
                <a:cs typeface="Arial"/>
              </a:rPr>
              <a:t>o</a:t>
            </a:r>
            <a:r>
              <a:rPr sz="2200" b="1" i="1" spc="4" dirty="0" smtClean="0">
                <a:solidFill>
                  <a:srgbClr val="3333FF"/>
                </a:solidFill>
                <a:latin typeface="Arial"/>
                <a:cs typeface="Arial"/>
              </a:rPr>
              <a:t>d</a:t>
            </a:r>
            <a:r>
              <a:rPr sz="2200" b="1" i="1" spc="-4" dirty="0" smtClean="0">
                <a:solidFill>
                  <a:srgbClr val="3333FF"/>
                </a:solidFill>
                <a:latin typeface="Arial"/>
                <a:cs typeface="Arial"/>
              </a:rPr>
              <a:t>a</a:t>
            </a:r>
            <a:r>
              <a:rPr sz="2200" b="1" i="1" dirty="0" smtClean="0">
                <a:solidFill>
                  <a:srgbClr val="3333FF"/>
                </a:solidFill>
                <a:latin typeface="Arial"/>
                <a:cs typeface="Arial"/>
              </a:rPr>
              <a:t>li</a:t>
            </a:r>
            <a:r>
              <a:rPr sz="2200" b="1" i="1" spc="8" dirty="0" smtClean="0">
                <a:solidFill>
                  <a:srgbClr val="3333FF"/>
                </a:solidFill>
                <a:latin typeface="Arial"/>
                <a:cs typeface="Arial"/>
              </a:rPr>
              <a:t>t</a:t>
            </a:r>
            <a:r>
              <a:rPr sz="2200" b="1" i="1" dirty="0" smtClean="0">
                <a:solidFill>
                  <a:srgbClr val="3333FF"/>
                </a:solidFill>
                <a:latin typeface="Arial"/>
                <a:cs typeface="Arial"/>
              </a:rPr>
              <a:t>à f</a:t>
            </a:r>
            <a:r>
              <a:rPr sz="2200" b="1" i="1" spc="4" dirty="0" smtClean="0">
                <a:solidFill>
                  <a:srgbClr val="3333FF"/>
                </a:solidFill>
                <a:latin typeface="Arial"/>
                <a:cs typeface="Arial"/>
              </a:rPr>
              <a:t>o</a:t>
            </a:r>
            <a:r>
              <a:rPr sz="2200" b="1" i="1" spc="-4" dirty="0" smtClean="0">
                <a:solidFill>
                  <a:srgbClr val="3333FF"/>
                </a:solidFill>
                <a:latin typeface="Arial"/>
                <a:cs typeface="Arial"/>
              </a:rPr>
              <a:t>nd</a:t>
            </a:r>
            <a:r>
              <a:rPr sz="2200" b="1" i="1" dirty="0" smtClean="0">
                <a:solidFill>
                  <a:srgbClr val="3333FF"/>
                </a:solidFill>
                <a:latin typeface="Arial"/>
                <a:cs typeface="Arial"/>
              </a:rPr>
              <a:t>a</a:t>
            </a:r>
            <a:r>
              <a:rPr sz="2200" b="1" i="1" spc="-4" dirty="0" smtClean="0">
                <a:solidFill>
                  <a:srgbClr val="3333FF"/>
                </a:solidFill>
                <a:latin typeface="Arial"/>
                <a:cs typeface="Arial"/>
              </a:rPr>
              <a:t>me</a:t>
            </a:r>
            <a:r>
              <a:rPr sz="2200" b="1" i="1" spc="4" dirty="0" smtClean="0">
                <a:solidFill>
                  <a:srgbClr val="3333FF"/>
                </a:solidFill>
                <a:latin typeface="Arial"/>
                <a:cs typeface="Arial"/>
              </a:rPr>
              <a:t>n</a:t>
            </a:r>
            <a:r>
              <a:rPr sz="2200" b="1" i="1" dirty="0" smtClean="0">
                <a:solidFill>
                  <a:srgbClr val="3333FF"/>
                </a:solidFill>
                <a:latin typeface="Arial"/>
                <a:cs typeface="Arial"/>
              </a:rPr>
              <a:t>t</a:t>
            </a:r>
            <a:r>
              <a:rPr sz="2200" b="1" i="1" spc="-4" dirty="0" smtClean="0">
                <a:solidFill>
                  <a:srgbClr val="3333FF"/>
                </a:solidFill>
                <a:latin typeface="Arial"/>
                <a:cs typeface="Arial"/>
              </a:rPr>
              <a:t>a</a:t>
            </a:r>
            <a:r>
              <a:rPr sz="2200" b="1" i="1" spc="8" dirty="0" smtClean="0">
                <a:solidFill>
                  <a:srgbClr val="3333FF"/>
                </a:solidFill>
                <a:latin typeface="Arial"/>
                <a:cs typeface="Arial"/>
              </a:rPr>
              <a:t>l</a:t>
            </a:r>
            <a:r>
              <a:rPr sz="2200" b="1" i="1" dirty="0" smtClean="0">
                <a:solidFill>
                  <a:srgbClr val="3333FF"/>
                </a:solidFill>
                <a:latin typeface="Arial"/>
                <a:cs typeface="Arial"/>
              </a:rPr>
              <a:t>i: a</a:t>
            </a:r>
            <a:r>
              <a:rPr sz="2200" b="1" i="1" spc="-4" dirty="0" smtClean="0">
                <a:solidFill>
                  <a:srgbClr val="3333FF"/>
                </a:solidFill>
                <a:latin typeface="Arial"/>
                <a:cs typeface="Arial"/>
              </a:rPr>
              <a:t>na</a:t>
            </a:r>
            <a:r>
              <a:rPr sz="2200" b="1" i="1" spc="8" dirty="0" smtClean="0">
                <a:solidFill>
                  <a:srgbClr val="3333FF"/>
                </a:solidFill>
                <a:latin typeface="Arial"/>
                <a:cs typeface="Arial"/>
              </a:rPr>
              <a:t>l</a:t>
            </a:r>
            <a:r>
              <a:rPr sz="2200" b="1" i="1" dirty="0" smtClean="0">
                <a:solidFill>
                  <a:srgbClr val="3333FF"/>
                </a:solidFill>
                <a:latin typeface="Arial"/>
                <a:cs typeface="Arial"/>
              </a:rPr>
              <a:t>iti</a:t>
            </a:r>
            <a:r>
              <a:rPr sz="2200" b="1" i="1" spc="-4" dirty="0" smtClean="0">
                <a:solidFill>
                  <a:srgbClr val="3333FF"/>
                </a:solidFill>
                <a:latin typeface="Arial"/>
                <a:cs typeface="Arial"/>
              </a:rPr>
              <a:t>c</a:t>
            </a:r>
            <a:r>
              <a:rPr sz="2200" b="1" i="1" dirty="0" smtClean="0">
                <a:solidFill>
                  <a:srgbClr val="3333FF"/>
                </a:solidFill>
                <a:latin typeface="Arial"/>
                <a:cs typeface="Arial"/>
              </a:rPr>
              <a:t>a, </a:t>
            </a:r>
            <a:r>
              <a:rPr sz="2200" b="1" i="1" spc="-4" dirty="0" smtClean="0">
                <a:solidFill>
                  <a:srgbClr val="3333FF"/>
                </a:solidFill>
                <a:latin typeface="Arial"/>
                <a:cs typeface="Arial"/>
              </a:rPr>
              <a:t>c</a:t>
            </a:r>
            <a:r>
              <a:rPr sz="2200" b="1" i="1" spc="4" dirty="0" smtClean="0">
                <a:solidFill>
                  <a:srgbClr val="3333FF"/>
                </a:solidFill>
                <a:latin typeface="Arial"/>
                <a:cs typeface="Arial"/>
              </a:rPr>
              <a:t>r</a:t>
            </a:r>
            <a:r>
              <a:rPr sz="2200" b="1" i="1" spc="-4" dirty="0" smtClean="0">
                <a:solidFill>
                  <a:srgbClr val="3333FF"/>
                </a:solidFill>
                <a:latin typeface="Arial"/>
                <a:cs typeface="Arial"/>
              </a:rPr>
              <a:t>ea</a:t>
            </a:r>
            <a:r>
              <a:rPr sz="2200" b="1" i="1" spc="8" dirty="0" smtClean="0">
                <a:solidFill>
                  <a:srgbClr val="3333FF"/>
                </a:solidFill>
                <a:latin typeface="Arial"/>
                <a:cs typeface="Arial"/>
              </a:rPr>
              <a:t>t</a:t>
            </a:r>
            <a:r>
              <a:rPr sz="2200" b="1" i="1" dirty="0" smtClean="0">
                <a:solidFill>
                  <a:srgbClr val="3333FF"/>
                </a:solidFill>
                <a:latin typeface="Arial"/>
                <a:cs typeface="Arial"/>
              </a:rPr>
              <a:t>i</a:t>
            </a:r>
            <a:r>
              <a:rPr sz="2200" b="1" i="1" spc="-4" dirty="0" smtClean="0">
                <a:solidFill>
                  <a:srgbClr val="3333FF"/>
                </a:solidFill>
                <a:latin typeface="Arial"/>
                <a:cs typeface="Arial"/>
              </a:rPr>
              <a:t>v</a:t>
            </a:r>
            <a:r>
              <a:rPr sz="2200" b="1" i="1" dirty="0" smtClean="0">
                <a:solidFill>
                  <a:srgbClr val="3333FF"/>
                </a:solidFill>
                <a:latin typeface="Arial"/>
                <a:cs typeface="Arial"/>
              </a:rPr>
              <a:t>a</a:t>
            </a:r>
            <a:r>
              <a:rPr sz="2200" b="1" i="1" spc="4" dirty="0" smtClean="0">
                <a:solidFill>
                  <a:srgbClr val="3333FF"/>
                </a:solidFill>
                <a:latin typeface="Arial"/>
                <a:cs typeface="Arial"/>
              </a:rPr>
              <a:t> </a:t>
            </a:r>
            <a:r>
              <a:rPr sz="2200" b="1" i="1" dirty="0" smtClean="0">
                <a:solidFill>
                  <a:srgbClr val="3333FF"/>
                </a:solidFill>
                <a:latin typeface="Arial"/>
                <a:cs typeface="Arial"/>
              </a:rPr>
              <a:t>e </a:t>
            </a:r>
            <a:r>
              <a:rPr sz="2200" b="1" i="1" spc="-4" dirty="0" smtClean="0">
                <a:solidFill>
                  <a:srgbClr val="3333FF"/>
                </a:solidFill>
                <a:latin typeface="Arial"/>
                <a:cs typeface="Arial"/>
              </a:rPr>
              <a:t>p</a:t>
            </a:r>
            <a:r>
              <a:rPr sz="2200" b="1" i="1" spc="4" dirty="0" smtClean="0">
                <a:solidFill>
                  <a:srgbClr val="3333FF"/>
                </a:solidFill>
                <a:latin typeface="Arial"/>
                <a:cs typeface="Arial"/>
              </a:rPr>
              <a:t>r</a:t>
            </a:r>
            <a:r>
              <a:rPr sz="2200" b="1" i="1" spc="-4" dirty="0" smtClean="0">
                <a:solidFill>
                  <a:srgbClr val="3333FF"/>
                </a:solidFill>
                <a:latin typeface="Arial"/>
                <a:cs typeface="Arial"/>
              </a:rPr>
              <a:t>a</a:t>
            </a:r>
            <a:r>
              <a:rPr sz="2200" b="1" i="1" dirty="0" smtClean="0">
                <a:solidFill>
                  <a:srgbClr val="3333FF"/>
                </a:solidFill>
                <a:latin typeface="Arial"/>
                <a:cs typeface="Arial"/>
              </a:rPr>
              <a:t>t</a:t>
            </a:r>
            <a:r>
              <a:rPr sz="2200" b="1" i="1" spc="8" dirty="0" smtClean="0">
                <a:solidFill>
                  <a:srgbClr val="3333FF"/>
                </a:solidFill>
                <a:latin typeface="Arial"/>
                <a:cs typeface="Arial"/>
              </a:rPr>
              <a:t>i</a:t>
            </a:r>
            <a:r>
              <a:rPr sz="2200" b="1" i="1" spc="-4" dirty="0" smtClean="0">
                <a:solidFill>
                  <a:srgbClr val="3333FF"/>
                </a:solidFill>
                <a:latin typeface="Arial"/>
                <a:cs typeface="Arial"/>
              </a:rPr>
              <a:t>ca</a:t>
            </a:r>
            <a:r>
              <a:rPr sz="2200" b="1" i="1" dirty="0" smtClean="0">
                <a:solidFill>
                  <a:srgbClr val="3333FF"/>
                </a:solidFill>
                <a:latin typeface="Arial"/>
                <a:cs typeface="Arial"/>
              </a:rPr>
              <a:t>.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510948" y="596154"/>
            <a:ext cx="249516" cy="20977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1506"/>
              </a:lnSpc>
              <a:spcBef>
                <a:spcPts val="75"/>
              </a:spcBef>
            </a:pPr>
            <a:r>
              <a:rPr sz="1500" dirty="0" smtClean="0">
                <a:latin typeface="Symbol"/>
                <a:cs typeface="Symbol"/>
              </a:rPr>
              <a:t></a:t>
            </a:r>
            <a:endParaRPr sz="1500" dirty="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03651" y="2037971"/>
            <a:ext cx="1241159" cy="23052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1759"/>
              </a:lnSpc>
              <a:spcBef>
                <a:spcPts val="88"/>
              </a:spcBef>
            </a:pP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L</a:t>
            </a:r>
            <a:r>
              <a:rPr sz="1600" spc="4" dirty="0" smtClean="0">
                <a:solidFill>
                  <a:srgbClr val="333333"/>
                </a:solidFill>
                <a:latin typeface="Arial"/>
                <a:cs typeface="Arial"/>
              </a:rPr>
              <a:t>'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i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n</a:t>
            </a:r>
            <a:r>
              <a:rPr sz="1600" spc="8" dirty="0" smtClean="0">
                <a:solidFill>
                  <a:srgbClr val="333333"/>
                </a:solidFill>
                <a:latin typeface="Arial"/>
                <a:cs typeface="Arial"/>
              </a:rPr>
              <a:t>t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e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ll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i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g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e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nza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489840" y="2037971"/>
            <a:ext cx="883094" cy="23052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1759"/>
              </a:lnSpc>
              <a:spcBef>
                <a:spcPts val="88"/>
              </a:spcBef>
            </a:pPr>
            <a:r>
              <a:rPr sz="1600" b="1" spc="-8" dirty="0" smtClean="0">
                <a:solidFill>
                  <a:srgbClr val="333333"/>
                </a:solidFill>
                <a:latin typeface="Arial"/>
                <a:cs typeface="Arial"/>
              </a:rPr>
              <a:t>a</a:t>
            </a:r>
            <a:r>
              <a:rPr sz="1600" b="1" spc="8" dirty="0" smtClean="0">
                <a:solidFill>
                  <a:srgbClr val="333333"/>
                </a:solidFill>
                <a:latin typeface="Arial"/>
                <a:cs typeface="Arial"/>
              </a:rPr>
              <a:t>n</a:t>
            </a:r>
            <a:r>
              <a:rPr sz="1600" b="1" spc="-8" dirty="0" smtClean="0">
                <a:solidFill>
                  <a:srgbClr val="333333"/>
                </a:solidFill>
                <a:latin typeface="Arial"/>
                <a:cs typeface="Arial"/>
              </a:rPr>
              <a:t>a</a:t>
            </a:r>
            <a:r>
              <a:rPr sz="1600" b="1" spc="8" dirty="0" smtClean="0">
                <a:solidFill>
                  <a:srgbClr val="333333"/>
                </a:solidFill>
                <a:latin typeface="Arial"/>
                <a:cs typeface="Arial"/>
              </a:rPr>
              <a:t>l</a:t>
            </a:r>
            <a:r>
              <a:rPr sz="1600" b="1" dirty="0" smtClean="0">
                <a:solidFill>
                  <a:srgbClr val="333333"/>
                </a:solidFill>
                <a:latin typeface="Arial"/>
                <a:cs typeface="Arial"/>
              </a:rPr>
              <a:t>itica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985060" y="2103669"/>
            <a:ext cx="1241335" cy="23052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1759"/>
              </a:lnSpc>
              <a:spcBef>
                <a:spcPts val="88"/>
              </a:spcBef>
            </a:pP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L</a:t>
            </a:r>
            <a:r>
              <a:rPr sz="1600" spc="4" dirty="0" smtClean="0">
                <a:solidFill>
                  <a:srgbClr val="333333"/>
                </a:solidFill>
                <a:latin typeface="Arial"/>
                <a:cs typeface="Arial"/>
              </a:rPr>
              <a:t>'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int</a:t>
            </a:r>
            <a:r>
              <a:rPr sz="1600" spc="-13" dirty="0" smtClean="0">
                <a:solidFill>
                  <a:srgbClr val="333333"/>
                </a:solidFill>
                <a:latin typeface="Arial"/>
                <a:cs typeface="Arial"/>
              </a:rPr>
              <a:t>e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ll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i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ge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n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za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787371" y="2103669"/>
            <a:ext cx="733700" cy="23052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1759"/>
              </a:lnSpc>
              <a:spcBef>
                <a:spcPts val="88"/>
              </a:spcBef>
            </a:pPr>
            <a:r>
              <a:rPr sz="1600" b="1" spc="8" dirty="0" smtClean="0">
                <a:solidFill>
                  <a:srgbClr val="333333"/>
                </a:solidFill>
                <a:latin typeface="Arial"/>
                <a:cs typeface="Arial"/>
              </a:rPr>
              <a:t>p</a:t>
            </a:r>
            <a:r>
              <a:rPr sz="1600" b="1" spc="-8" dirty="0" smtClean="0">
                <a:solidFill>
                  <a:srgbClr val="333333"/>
                </a:solidFill>
                <a:latin typeface="Arial"/>
                <a:cs typeface="Arial"/>
              </a:rPr>
              <a:t>r</a:t>
            </a:r>
            <a:r>
              <a:rPr sz="1600" b="1" dirty="0" smtClean="0">
                <a:solidFill>
                  <a:srgbClr val="333333"/>
                </a:solidFill>
                <a:latin typeface="Arial"/>
                <a:cs typeface="Arial"/>
              </a:rPr>
              <a:t>atica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579289" y="2148621"/>
            <a:ext cx="2201471" cy="72820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 marR="2985">
              <a:lnSpc>
                <a:spcPts val="1759"/>
              </a:lnSpc>
              <a:spcBef>
                <a:spcPts val="88"/>
              </a:spcBef>
            </a:pP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L</a:t>
            </a:r>
            <a:r>
              <a:rPr sz="1600" spc="-4" dirty="0" smtClean="0">
                <a:solidFill>
                  <a:srgbClr val="333333"/>
                </a:solidFill>
                <a:latin typeface="Arial"/>
                <a:cs typeface="Arial"/>
              </a:rPr>
              <a:t>'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inte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l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l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i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ge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n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za </a:t>
            </a:r>
            <a:r>
              <a:rPr sz="1600" spc="63" dirty="0" smtClean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1600" b="1" spc="-8" dirty="0" smtClean="0">
                <a:solidFill>
                  <a:srgbClr val="333333"/>
                </a:solidFill>
                <a:latin typeface="Arial"/>
                <a:cs typeface="Arial"/>
              </a:rPr>
              <a:t>c</a:t>
            </a:r>
            <a:r>
              <a:rPr sz="1600" b="1" dirty="0" smtClean="0">
                <a:solidFill>
                  <a:srgbClr val="333333"/>
                </a:solidFill>
                <a:latin typeface="Arial"/>
                <a:cs typeface="Arial"/>
              </a:rPr>
              <a:t>r</a:t>
            </a:r>
            <a:r>
              <a:rPr sz="1600" b="1" spc="-8" dirty="0" smtClean="0">
                <a:solidFill>
                  <a:srgbClr val="333333"/>
                </a:solidFill>
                <a:latin typeface="Arial"/>
                <a:cs typeface="Arial"/>
              </a:rPr>
              <a:t>e</a:t>
            </a:r>
            <a:r>
              <a:rPr sz="1600" b="1" dirty="0" smtClean="0">
                <a:solidFill>
                  <a:srgbClr val="333333"/>
                </a:solidFill>
                <a:latin typeface="Arial"/>
                <a:cs typeface="Arial"/>
              </a:rPr>
              <a:t>ati</a:t>
            </a:r>
            <a:r>
              <a:rPr sz="1600" b="1" spc="-31" dirty="0" smtClean="0">
                <a:solidFill>
                  <a:srgbClr val="333333"/>
                </a:solidFill>
                <a:latin typeface="Arial"/>
                <a:cs typeface="Arial"/>
              </a:rPr>
              <a:t>v</a:t>
            </a:r>
            <a:r>
              <a:rPr sz="1600" b="1" spc="-8" dirty="0" smtClean="0">
                <a:solidFill>
                  <a:srgbClr val="333333"/>
                </a:solidFill>
                <a:latin typeface="Arial"/>
                <a:cs typeface="Arial"/>
              </a:rPr>
              <a:t>a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,</a:t>
            </a:r>
            <a:endParaRPr sz="1600" dirty="0">
              <a:latin typeface="Arial"/>
              <a:cs typeface="Arial"/>
            </a:endParaRPr>
          </a:p>
          <a:p>
            <a:pPr marL="11520" marR="2224">
              <a:lnSpc>
                <a:spcPts val="1841"/>
              </a:lnSpc>
              <a:spcBef>
                <a:spcPts val="4"/>
              </a:spcBef>
            </a:pP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l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e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gata </a:t>
            </a:r>
            <a:r>
              <a:rPr sz="1600" spc="99" dirty="0" smtClean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a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l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l</a:t>
            </a:r>
            <a:r>
              <a:rPr sz="1600" spc="4" dirty="0" smtClean="0">
                <a:solidFill>
                  <a:srgbClr val="333333"/>
                </a:solidFill>
                <a:latin typeface="Arial"/>
                <a:cs typeface="Arial"/>
              </a:rPr>
              <a:t>'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i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ntu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i</a:t>
            </a:r>
            <a:r>
              <a:rPr sz="1600" spc="8" dirty="0" smtClean="0">
                <a:solidFill>
                  <a:srgbClr val="333333"/>
                </a:solidFill>
                <a:latin typeface="Arial"/>
                <a:cs typeface="Arial"/>
              </a:rPr>
              <a:t>z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i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o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n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e, </a:t>
            </a:r>
            <a:r>
              <a:rPr sz="1600" spc="108" dirty="0" smtClean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si</a:t>
            </a:r>
            <a:endParaRPr sz="1600" dirty="0">
              <a:latin typeface="Arial"/>
              <a:cs typeface="Arial"/>
            </a:endParaRPr>
          </a:p>
          <a:p>
            <a:pPr marL="11520">
              <a:lnSpc>
                <a:spcPts val="2077"/>
              </a:lnSpc>
              <a:spcBef>
                <a:spcPts val="11"/>
              </a:spcBef>
            </a:pPr>
            <a:r>
              <a:rPr sz="2400" baseline="-1610" dirty="0" smtClean="0">
                <a:solidFill>
                  <a:srgbClr val="333333"/>
                </a:solidFill>
                <a:latin typeface="Arial"/>
                <a:cs typeface="Arial"/>
              </a:rPr>
              <a:t>re</a:t>
            </a:r>
            <a:r>
              <a:rPr sz="2400" spc="-8" baseline="-1610" dirty="0" smtClean="0">
                <a:solidFill>
                  <a:srgbClr val="333333"/>
                </a:solidFill>
                <a:latin typeface="Arial"/>
                <a:cs typeface="Arial"/>
              </a:rPr>
              <a:t>a</a:t>
            </a:r>
            <a:r>
              <a:rPr sz="2400" baseline="-1610" dirty="0" smtClean="0">
                <a:solidFill>
                  <a:srgbClr val="333333"/>
                </a:solidFill>
                <a:latin typeface="Arial"/>
                <a:cs typeface="Arial"/>
              </a:rPr>
              <a:t>li</a:t>
            </a:r>
            <a:r>
              <a:rPr sz="2400" spc="-8" baseline="-1610" dirty="0" smtClean="0">
                <a:solidFill>
                  <a:srgbClr val="333333"/>
                </a:solidFill>
                <a:latin typeface="Arial"/>
                <a:cs typeface="Arial"/>
              </a:rPr>
              <a:t>z</a:t>
            </a:r>
            <a:r>
              <a:rPr sz="2400" spc="8" baseline="-1610" dirty="0" smtClean="0">
                <a:solidFill>
                  <a:srgbClr val="333333"/>
                </a:solidFill>
                <a:latin typeface="Arial"/>
                <a:cs typeface="Arial"/>
              </a:rPr>
              <a:t>z</a:t>
            </a:r>
            <a:r>
              <a:rPr sz="2400" baseline="-1610" dirty="0" smtClean="0">
                <a:solidFill>
                  <a:srgbClr val="333333"/>
                </a:solidFill>
                <a:latin typeface="Arial"/>
                <a:cs typeface="Arial"/>
              </a:rPr>
              <a:t>a</a:t>
            </a:r>
            <a:r>
              <a:rPr sz="2400" spc="334" baseline="-1610" dirty="0" smtClean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2400" spc="-8" baseline="-1610" dirty="0" smtClean="0">
                <a:solidFill>
                  <a:srgbClr val="333333"/>
                </a:solidFill>
                <a:latin typeface="Arial"/>
                <a:cs typeface="Arial"/>
              </a:rPr>
              <a:t>n</a:t>
            </a:r>
            <a:r>
              <a:rPr sz="2400" baseline="-1610" dirty="0" smtClean="0">
                <a:solidFill>
                  <a:srgbClr val="333333"/>
                </a:solidFill>
                <a:latin typeface="Arial"/>
                <a:cs typeface="Arial"/>
              </a:rPr>
              <a:t>el</a:t>
            </a:r>
            <a:r>
              <a:rPr sz="2400" spc="-8" baseline="-1610" dirty="0" smtClean="0">
                <a:solidFill>
                  <a:srgbClr val="333333"/>
                </a:solidFill>
                <a:latin typeface="Arial"/>
                <a:cs typeface="Arial"/>
              </a:rPr>
              <a:t>l</a:t>
            </a:r>
            <a:r>
              <a:rPr sz="2400" baseline="-1610" dirty="0" smtClean="0">
                <a:solidFill>
                  <a:srgbClr val="333333"/>
                </a:solidFill>
                <a:latin typeface="Arial"/>
                <a:cs typeface="Arial"/>
              </a:rPr>
              <a:t>a</a:t>
            </a:r>
            <a:r>
              <a:rPr sz="2400" spc="338" baseline="-1610" dirty="0" smtClean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2700" b="1" spc="4" baseline="-1449" dirty="0" smtClean="0">
                <a:solidFill>
                  <a:srgbClr val="996699"/>
                </a:solidFill>
                <a:latin typeface="Arial"/>
                <a:cs typeface="Arial"/>
              </a:rPr>
              <a:t>c</a:t>
            </a:r>
            <a:r>
              <a:rPr sz="2700" b="1" baseline="-1449" dirty="0" smtClean="0">
                <a:solidFill>
                  <a:srgbClr val="996699"/>
                </a:solidFill>
                <a:latin typeface="Arial"/>
                <a:cs typeface="Arial"/>
              </a:rPr>
              <a:t>a</a:t>
            </a:r>
            <a:r>
              <a:rPr sz="2700" b="1" spc="4" baseline="-1449" dirty="0" smtClean="0">
                <a:solidFill>
                  <a:srgbClr val="996699"/>
                </a:solidFill>
                <a:latin typeface="Arial"/>
                <a:cs typeface="Arial"/>
              </a:rPr>
              <a:t>pa</a:t>
            </a:r>
            <a:r>
              <a:rPr sz="2700" b="1" baseline="-1449" dirty="0" smtClean="0">
                <a:solidFill>
                  <a:srgbClr val="996699"/>
                </a:solidFill>
                <a:latin typeface="Arial"/>
                <a:cs typeface="Arial"/>
              </a:rPr>
              <a:t>ci-</a:t>
            </a:r>
            <a:endParaRPr dirty="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03651" y="2279780"/>
            <a:ext cx="2679166" cy="109334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 marR="41473">
              <a:lnSpc>
                <a:spcPts val="1946"/>
              </a:lnSpc>
              <a:spcBef>
                <a:spcPts val="97"/>
              </a:spcBef>
            </a:pP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c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o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mpr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e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nde 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l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a </a:t>
            </a:r>
            <a:r>
              <a:rPr b="1" spc="4" dirty="0" smtClean="0">
                <a:solidFill>
                  <a:srgbClr val="CC66FF"/>
                </a:solidFill>
                <a:latin typeface="Arial"/>
                <a:cs typeface="Arial"/>
              </a:rPr>
              <a:t>c</a:t>
            </a:r>
            <a:r>
              <a:rPr b="1" dirty="0" smtClean="0">
                <a:solidFill>
                  <a:srgbClr val="CC66FF"/>
                </a:solidFill>
                <a:latin typeface="Arial"/>
                <a:cs typeface="Arial"/>
              </a:rPr>
              <a:t>a</a:t>
            </a:r>
            <a:r>
              <a:rPr b="1" spc="4" dirty="0" smtClean="0">
                <a:solidFill>
                  <a:srgbClr val="CC66FF"/>
                </a:solidFill>
                <a:latin typeface="Arial"/>
                <a:cs typeface="Arial"/>
              </a:rPr>
              <a:t>pa</a:t>
            </a:r>
            <a:r>
              <a:rPr b="1" dirty="0" smtClean="0">
                <a:solidFill>
                  <a:srgbClr val="CC66FF"/>
                </a:solidFill>
                <a:latin typeface="Arial"/>
                <a:cs typeface="Arial"/>
              </a:rPr>
              <a:t>c</a:t>
            </a:r>
            <a:r>
              <a:rPr b="1" spc="-4" dirty="0" smtClean="0">
                <a:solidFill>
                  <a:srgbClr val="CC66FF"/>
                </a:solidFill>
                <a:latin typeface="Arial"/>
                <a:cs typeface="Arial"/>
              </a:rPr>
              <a:t>i</a:t>
            </a:r>
            <a:r>
              <a:rPr b="1" dirty="0" smtClean="0">
                <a:solidFill>
                  <a:srgbClr val="CC66FF"/>
                </a:solidFill>
                <a:latin typeface="Arial"/>
                <a:cs typeface="Arial"/>
              </a:rPr>
              <a:t>tà </a:t>
            </a:r>
            <a:r>
              <a:rPr b="1" spc="4" dirty="0" smtClean="0">
                <a:solidFill>
                  <a:srgbClr val="CC66FF"/>
                </a:solidFill>
                <a:latin typeface="Arial"/>
                <a:cs typeface="Arial"/>
              </a:rPr>
              <a:t>d</a:t>
            </a:r>
            <a:r>
              <a:rPr b="1" dirty="0" smtClean="0">
                <a:solidFill>
                  <a:srgbClr val="CC66FF"/>
                </a:solidFill>
                <a:latin typeface="Arial"/>
                <a:cs typeface="Arial"/>
              </a:rPr>
              <a:t>i</a:t>
            </a:r>
            <a:endParaRPr dirty="0">
              <a:latin typeface="Arial"/>
              <a:cs typeface="Arial"/>
            </a:endParaRPr>
          </a:p>
          <a:p>
            <a:pPr marL="11520" marR="14168">
              <a:lnSpc>
                <a:spcPts val="2068"/>
              </a:lnSpc>
              <a:spcBef>
                <a:spcPts val="33"/>
              </a:spcBef>
            </a:pPr>
            <a:r>
              <a:rPr b="1" dirty="0" smtClean="0">
                <a:solidFill>
                  <a:srgbClr val="CC66FF"/>
                </a:solidFill>
                <a:latin typeface="Arial"/>
                <a:cs typeface="Arial"/>
              </a:rPr>
              <a:t>a</a:t>
            </a:r>
            <a:r>
              <a:rPr b="1" spc="4" dirty="0" smtClean="0">
                <a:solidFill>
                  <a:srgbClr val="CC66FF"/>
                </a:solidFill>
                <a:latin typeface="Arial"/>
                <a:cs typeface="Arial"/>
              </a:rPr>
              <a:t>n</a:t>
            </a:r>
            <a:r>
              <a:rPr b="1" dirty="0" smtClean="0">
                <a:solidFill>
                  <a:srgbClr val="CC66FF"/>
                </a:solidFill>
                <a:latin typeface="Arial"/>
                <a:cs typeface="Arial"/>
              </a:rPr>
              <a:t>al</a:t>
            </a:r>
            <a:r>
              <a:rPr b="1" spc="-4" dirty="0" smtClean="0">
                <a:solidFill>
                  <a:srgbClr val="CC66FF"/>
                </a:solidFill>
                <a:latin typeface="Arial"/>
                <a:cs typeface="Arial"/>
              </a:rPr>
              <a:t>i</a:t>
            </a:r>
            <a:r>
              <a:rPr b="1" spc="8" dirty="0" smtClean="0">
                <a:solidFill>
                  <a:srgbClr val="CC66FF"/>
                </a:solidFill>
                <a:latin typeface="Arial"/>
                <a:cs typeface="Arial"/>
              </a:rPr>
              <a:t>z</a:t>
            </a:r>
            <a:r>
              <a:rPr b="1" dirty="0" smtClean="0">
                <a:solidFill>
                  <a:srgbClr val="CC66FF"/>
                </a:solidFill>
                <a:latin typeface="Arial"/>
                <a:cs typeface="Arial"/>
              </a:rPr>
              <a:t>z</a:t>
            </a:r>
            <a:r>
              <a:rPr b="1" spc="4" dirty="0" smtClean="0">
                <a:solidFill>
                  <a:srgbClr val="CC66FF"/>
                </a:solidFill>
                <a:latin typeface="Arial"/>
                <a:cs typeface="Arial"/>
              </a:rPr>
              <a:t>a</a:t>
            </a:r>
            <a:r>
              <a:rPr b="1" dirty="0" smtClean="0">
                <a:solidFill>
                  <a:srgbClr val="CC66FF"/>
                </a:solidFill>
                <a:latin typeface="Arial"/>
                <a:cs typeface="Arial"/>
              </a:rPr>
              <a:t>re  </a:t>
            </a:r>
            <a:r>
              <a:rPr b="1" spc="221" dirty="0" smtClean="0">
                <a:solidFill>
                  <a:srgbClr val="CC66FF"/>
                </a:solidFill>
                <a:latin typeface="Arial"/>
                <a:cs typeface="Arial"/>
              </a:rPr>
              <a:t> </a:t>
            </a:r>
            <a:r>
              <a:rPr b="1" dirty="0" smtClean="0">
                <a:solidFill>
                  <a:srgbClr val="CC66FF"/>
                </a:solidFill>
                <a:latin typeface="Arial"/>
                <a:cs typeface="Arial"/>
              </a:rPr>
              <a:t>s</a:t>
            </a:r>
            <a:r>
              <a:rPr b="1" spc="4" dirty="0" smtClean="0">
                <a:solidFill>
                  <a:srgbClr val="CC66FF"/>
                </a:solidFill>
                <a:latin typeface="Arial"/>
                <a:cs typeface="Arial"/>
              </a:rPr>
              <a:t>u</a:t>
            </a:r>
            <a:r>
              <a:rPr b="1" dirty="0" smtClean="0">
                <a:solidFill>
                  <a:srgbClr val="CC66FF"/>
                </a:solidFill>
                <a:latin typeface="Arial"/>
                <a:cs typeface="Arial"/>
              </a:rPr>
              <a:t>ddi</a:t>
            </a:r>
            <a:r>
              <a:rPr b="1" spc="-17" dirty="0" smtClean="0">
                <a:solidFill>
                  <a:srgbClr val="CC66FF"/>
                </a:solidFill>
                <a:latin typeface="Arial"/>
                <a:cs typeface="Arial"/>
              </a:rPr>
              <a:t>v</a:t>
            </a:r>
            <a:r>
              <a:rPr b="1" spc="-4" dirty="0" smtClean="0">
                <a:solidFill>
                  <a:srgbClr val="CC66FF"/>
                </a:solidFill>
                <a:latin typeface="Arial"/>
                <a:cs typeface="Arial"/>
              </a:rPr>
              <a:t>i</a:t>
            </a:r>
            <a:r>
              <a:rPr b="1" spc="4" dirty="0" smtClean="0">
                <a:solidFill>
                  <a:srgbClr val="CC66FF"/>
                </a:solidFill>
                <a:latin typeface="Arial"/>
                <a:cs typeface="Arial"/>
              </a:rPr>
              <a:t>d</a:t>
            </a:r>
            <a:r>
              <a:rPr b="1" dirty="0" smtClean="0">
                <a:solidFill>
                  <a:srgbClr val="CC66FF"/>
                </a:solidFill>
                <a:latin typeface="Arial"/>
                <a:cs typeface="Arial"/>
              </a:rPr>
              <a:t>e</a:t>
            </a:r>
            <a:r>
              <a:rPr b="1" spc="13" dirty="0" smtClean="0">
                <a:solidFill>
                  <a:srgbClr val="CC66FF"/>
                </a:solidFill>
                <a:latin typeface="Arial"/>
                <a:cs typeface="Arial"/>
              </a:rPr>
              <a:t>n</a:t>
            </a:r>
            <a:r>
              <a:rPr b="1" dirty="0" smtClean="0">
                <a:solidFill>
                  <a:srgbClr val="CC66FF"/>
                </a:solidFill>
                <a:latin typeface="Arial"/>
                <a:cs typeface="Arial"/>
              </a:rPr>
              <a:t>- do</a:t>
            </a:r>
            <a:r>
              <a:rPr b="1" spc="54" dirty="0" smtClean="0">
                <a:solidFill>
                  <a:srgbClr val="CC66FF"/>
                </a:solidFill>
                <a:latin typeface="Arial"/>
                <a:cs typeface="Arial"/>
              </a:rPr>
              <a:t> </a:t>
            </a:r>
            <a:r>
              <a:rPr b="1" spc="-4" dirty="0" smtClean="0">
                <a:solidFill>
                  <a:srgbClr val="CC66FF"/>
                </a:solidFill>
                <a:latin typeface="Arial"/>
                <a:cs typeface="Arial"/>
              </a:rPr>
              <a:t>i</a:t>
            </a:r>
            <a:r>
              <a:rPr b="1" dirty="0" smtClean="0">
                <a:solidFill>
                  <a:srgbClr val="CC66FF"/>
                </a:solidFill>
                <a:latin typeface="Arial"/>
                <a:cs typeface="Arial"/>
              </a:rPr>
              <a:t>n</a:t>
            </a:r>
            <a:r>
              <a:rPr b="1" spc="54" dirty="0" smtClean="0">
                <a:solidFill>
                  <a:srgbClr val="CC66FF"/>
                </a:solidFill>
                <a:latin typeface="Arial"/>
                <a:cs typeface="Arial"/>
              </a:rPr>
              <a:t> </a:t>
            </a:r>
            <a:r>
              <a:rPr b="1" dirty="0" smtClean="0">
                <a:solidFill>
                  <a:srgbClr val="CC66FF"/>
                </a:solidFill>
                <a:latin typeface="Arial"/>
                <a:cs typeface="Arial"/>
              </a:rPr>
              <a:t>p</a:t>
            </a:r>
            <a:r>
              <a:rPr b="1" spc="-4" dirty="0" smtClean="0">
                <a:solidFill>
                  <a:srgbClr val="CC66FF"/>
                </a:solidFill>
                <a:latin typeface="Arial"/>
                <a:cs typeface="Arial"/>
              </a:rPr>
              <a:t>a</a:t>
            </a:r>
            <a:r>
              <a:rPr b="1" dirty="0" smtClean="0">
                <a:solidFill>
                  <a:srgbClr val="CC66FF"/>
                </a:solidFill>
                <a:latin typeface="Arial"/>
                <a:cs typeface="Arial"/>
              </a:rPr>
              <a:t>r</a:t>
            </a:r>
            <a:r>
              <a:rPr b="1" spc="8" dirty="0" smtClean="0">
                <a:solidFill>
                  <a:srgbClr val="CC66FF"/>
                </a:solidFill>
                <a:latin typeface="Arial"/>
                <a:cs typeface="Arial"/>
              </a:rPr>
              <a:t>t</a:t>
            </a:r>
            <a:r>
              <a:rPr b="1" dirty="0" smtClean="0">
                <a:solidFill>
                  <a:srgbClr val="CC66FF"/>
                </a:solidFill>
                <a:latin typeface="Arial"/>
                <a:cs typeface="Arial"/>
              </a:rPr>
              <a:t>i</a:t>
            </a:r>
            <a:r>
              <a:rPr b="1" spc="45" dirty="0" smtClean="0">
                <a:solidFill>
                  <a:srgbClr val="CC66FF"/>
                </a:solidFill>
                <a:latin typeface="Arial"/>
                <a:cs typeface="Arial"/>
              </a:rPr>
              <a:t> </a:t>
            </a:r>
            <a:r>
              <a:rPr b="1" dirty="0" smtClean="0">
                <a:solidFill>
                  <a:srgbClr val="CC66FF"/>
                </a:solidFill>
                <a:latin typeface="Arial"/>
                <a:cs typeface="Arial"/>
              </a:rPr>
              <a:t>e</a:t>
            </a:r>
            <a:r>
              <a:rPr b="1" spc="45" dirty="0" smtClean="0">
                <a:solidFill>
                  <a:srgbClr val="CC66FF"/>
                </a:solidFill>
                <a:latin typeface="Arial"/>
                <a:cs typeface="Arial"/>
              </a:rPr>
              <a:t> </a:t>
            </a:r>
            <a:r>
              <a:rPr b="1" spc="4" dirty="0" smtClean="0">
                <a:solidFill>
                  <a:srgbClr val="CC66FF"/>
                </a:solidFill>
                <a:latin typeface="Arial"/>
                <a:cs typeface="Arial"/>
              </a:rPr>
              <a:t>sc</a:t>
            </a:r>
            <a:r>
              <a:rPr b="1" dirty="0" smtClean="0">
                <a:solidFill>
                  <a:srgbClr val="CC66FF"/>
                </a:solidFill>
                <a:latin typeface="Arial"/>
                <a:cs typeface="Arial"/>
              </a:rPr>
              <a:t>en</a:t>
            </a:r>
            <a:r>
              <a:rPr b="1" spc="4" dirty="0" smtClean="0">
                <a:solidFill>
                  <a:srgbClr val="CC66FF"/>
                </a:solidFill>
                <a:latin typeface="Arial"/>
                <a:cs typeface="Arial"/>
              </a:rPr>
              <a:t>de</a:t>
            </a:r>
            <a:r>
              <a:rPr b="1" dirty="0" smtClean="0">
                <a:solidFill>
                  <a:srgbClr val="CC66FF"/>
                </a:solidFill>
                <a:latin typeface="Arial"/>
                <a:cs typeface="Arial"/>
              </a:rPr>
              <a:t>ndo</a:t>
            </a:r>
            <a:endParaRPr dirty="0">
              <a:latin typeface="Arial"/>
              <a:cs typeface="Arial"/>
            </a:endParaRPr>
          </a:p>
          <a:p>
            <a:pPr marL="11520">
              <a:lnSpc>
                <a:spcPts val="2454"/>
              </a:lnSpc>
              <a:spcBef>
                <a:spcPts val="19"/>
              </a:spcBef>
            </a:pPr>
            <a:r>
              <a:rPr sz="2700" b="1" baseline="-1449" dirty="0" smtClean="0">
                <a:solidFill>
                  <a:srgbClr val="CC66FF"/>
                </a:solidFill>
                <a:latin typeface="Arial"/>
                <a:cs typeface="Arial"/>
              </a:rPr>
              <a:t>n</a:t>
            </a:r>
            <a:r>
              <a:rPr sz="2700" b="1" spc="4" baseline="-1449" dirty="0" smtClean="0">
                <a:solidFill>
                  <a:srgbClr val="CC66FF"/>
                </a:solidFill>
                <a:latin typeface="Arial"/>
                <a:cs typeface="Arial"/>
              </a:rPr>
              <a:t>e</a:t>
            </a:r>
            <a:r>
              <a:rPr sz="2700" b="1" baseline="-1449" dirty="0" smtClean="0">
                <a:solidFill>
                  <a:srgbClr val="CC66FF"/>
                </a:solidFill>
                <a:latin typeface="Arial"/>
                <a:cs typeface="Arial"/>
              </a:rPr>
              <a:t>i</a:t>
            </a:r>
            <a:r>
              <a:rPr sz="2700" b="1" spc="17" baseline="-1449" dirty="0" smtClean="0">
                <a:solidFill>
                  <a:srgbClr val="CC66FF"/>
                </a:solidFill>
                <a:latin typeface="Arial"/>
                <a:cs typeface="Arial"/>
              </a:rPr>
              <a:t> </a:t>
            </a:r>
            <a:r>
              <a:rPr sz="2700" b="1" baseline="-1449" dirty="0" smtClean="0">
                <a:solidFill>
                  <a:srgbClr val="CC66FF"/>
                </a:solidFill>
                <a:latin typeface="Arial"/>
                <a:cs typeface="Arial"/>
              </a:rPr>
              <a:t>d</a:t>
            </a:r>
            <a:r>
              <a:rPr sz="2700" b="1" spc="4" baseline="-1449" dirty="0" smtClean="0">
                <a:solidFill>
                  <a:srgbClr val="CC66FF"/>
                </a:solidFill>
                <a:latin typeface="Arial"/>
                <a:cs typeface="Arial"/>
              </a:rPr>
              <a:t>e</a:t>
            </a:r>
            <a:r>
              <a:rPr sz="2700" b="1" baseline="-1449" dirty="0" smtClean="0">
                <a:solidFill>
                  <a:srgbClr val="CC66FF"/>
                </a:solidFill>
                <a:latin typeface="Arial"/>
                <a:cs typeface="Arial"/>
              </a:rPr>
              <a:t>t</a:t>
            </a:r>
            <a:r>
              <a:rPr sz="2700" b="1" spc="8" baseline="-1449" dirty="0" smtClean="0">
                <a:solidFill>
                  <a:srgbClr val="CC66FF"/>
                </a:solidFill>
                <a:latin typeface="Arial"/>
                <a:cs typeface="Arial"/>
              </a:rPr>
              <a:t>t</a:t>
            </a:r>
            <a:r>
              <a:rPr sz="2700" b="1" baseline="-1449" dirty="0" smtClean="0">
                <a:solidFill>
                  <a:srgbClr val="CC66FF"/>
                </a:solidFill>
                <a:latin typeface="Arial"/>
                <a:cs typeface="Arial"/>
              </a:rPr>
              <a:t>agl</a:t>
            </a:r>
            <a:r>
              <a:rPr sz="2700" b="1" spc="4" baseline="-1449" dirty="0" smtClean="0">
                <a:solidFill>
                  <a:srgbClr val="CC66FF"/>
                </a:solidFill>
                <a:latin typeface="Arial"/>
                <a:cs typeface="Arial"/>
              </a:rPr>
              <a:t>i</a:t>
            </a:r>
            <a:r>
              <a:rPr sz="3300" b="1" baseline="-1207" dirty="0" smtClean="0">
                <a:solidFill>
                  <a:srgbClr val="CC66FF"/>
                </a:solidFill>
                <a:latin typeface="Arial"/>
                <a:cs typeface="Arial"/>
              </a:rPr>
              <a:t>,</a:t>
            </a:r>
            <a:r>
              <a:rPr sz="3300" b="1" spc="35" baseline="-1207" dirty="0" smtClean="0">
                <a:solidFill>
                  <a:srgbClr val="CC66FF"/>
                </a:solidFill>
                <a:latin typeface="Arial"/>
                <a:cs typeface="Arial"/>
              </a:rPr>
              <a:t> </a:t>
            </a:r>
            <a:r>
              <a:rPr sz="2400" baseline="-1610" dirty="0" smtClean="0">
                <a:solidFill>
                  <a:srgbClr val="333333"/>
                </a:solidFill>
                <a:latin typeface="Arial"/>
                <a:cs typeface="Arial"/>
              </a:rPr>
              <a:t>di</a:t>
            </a:r>
            <a:r>
              <a:rPr sz="2400" spc="26" baseline="-1610" dirty="0" smtClean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2400" spc="-8" baseline="-1610" dirty="0" smtClean="0">
                <a:solidFill>
                  <a:srgbClr val="333333"/>
                </a:solidFill>
                <a:latin typeface="Arial"/>
                <a:cs typeface="Arial"/>
              </a:rPr>
              <a:t>v</a:t>
            </a:r>
            <a:r>
              <a:rPr sz="2400" baseline="-1610" dirty="0" smtClean="0">
                <a:solidFill>
                  <a:srgbClr val="333333"/>
                </a:solidFill>
                <a:latin typeface="Arial"/>
                <a:cs typeface="Arial"/>
              </a:rPr>
              <a:t>al</a:t>
            </a:r>
            <a:r>
              <a:rPr sz="2400" spc="-8" baseline="-1610" dirty="0" smtClean="0">
                <a:solidFill>
                  <a:srgbClr val="333333"/>
                </a:solidFill>
                <a:latin typeface="Arial"/>
                <a:cs typeface="Arial"/>
              </a:rPr>
              <a:t>u</a:t>
            </a:r>
            <a:r>
              <a:rPr sz="2400" spc="8" baseline="-1610" dirty="0" smtClean="0">
                <a:solidFill>
                  <a:srgbClr val="333333"/>
                </a:solidFill>
                <a:latin typeface="Arial"/>
                <a:cs typeface="Arial"/>
              </a:rPr>
              <a:t>t</a:t>
            </a:r>
            <a:r>
              <a:rPr sz="2400" spc="-8" baseline="-1610" dirty="0" smtClean="0">
                <a:solidFill>
                  <a:srgbClr val="333333"/>
                </a:solidFill>
                <a:latin typeface="Arial"/>
                <a:cs typeface="Arial"/>
              </a:rPr>
              <a:t>a</a:t>
            </a:r>
            <a:r>
              <a:rPr sz="2400" baseline="-1610" dirty="0" smtClean="0">
                <a:solidFill>
                  <a:srgbClr val="333333"/>
                </a:solidFill>
                <a:latin typeface="Arial"/>
                <a:cs typeface="Arial"/>
              </a:rPr>
              <a:t>re,</a:t>
            </a:r>
            <a:r>
              <a:rPr sz="2400" spc="22" baseline="-1610" dirty="0" smtClean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2400" baseline="-1610" dirty="0" smtClean="0">
                <a:solidFill>
                  <a:srgbClr val="333333"/>
                </a:solidFill>
                <a:latin typeface="Arial"/>
                <a:cs typeface="Arial"/>
              </a:rPr>
              <a:t>di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985059" y="2337648"/>
            <a:ext cx="2534686" cy="92784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1759"/>
              </a:lnSpc>
              <a:spcBef>
                <a:spcPts val="88"/>
              </a:spcBef>
            </a:pP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com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p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re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n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de </a:t>
            </a:r>
            <a:r>
              <a:rPr sz="1600" spc="144" dirty="0" smtClean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i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n</a:t>
            </a:r>
            <a:r>
              <a:rPr sz="1600" spc="8" dirty="0" smtClean="0">
                <a:solidFill>
                  <a:srgbClr val="333333"/>
                </a:solidFill>
                <a:latin typeface="Arial"/>
                <a:cs typeface="Arial"/>
              </a:rPr>
              <a:t>v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e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ce </a:t>
            </a:r>
            <a:r>
              <a:rPr sz="1600" spc="144" dirty="0" smtClean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la </a:t>
            </a:r>
            <a:r>
              <a:rPr sz="1600" spc="144" dirty="0" smtClean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c</a:t>
            </a:r>
            <a:r>
              <a:rPr sz="1600" spc="-4" dirty="0" smtClean="0">
                <a:solidFill>
                  <a:srgbClr val="333333"/>
                </a:solidFill>
                <a:latin typeface="Arial"/>
                <a:cs typeface="Arial"/>
              </a:rPr>
              <a:t>a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-</a:t>
            </a:r>
            <a:endParaRPr sz="1600" dirty="0">
              <a:latin typeface="Arial"/>
              <a:cs typeface="Arial"/>
            </a:endParaRPr>
          </a:p>
          <a:p>
            <a:pPr marL="11520" marR="6857">
              <a:lnSpc>
                <a:spcPts val="1823"/>
              </a:lnSpc>
              <a:spcBef>
                <a:spcPts val="30"/>
              </a:spcBef>
            </a:pP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p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acità</a:t>
            </a:r>
            <a:r>
              <a:rPr sz="1600" spc="443" dirty="0" smtClean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di</a:t>
            </a:r>
            <a:r>
              <a:rPr sz="1600" spc="443" dirty="0" smtClean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u</a:t>
            </a:r>
            <a:r>
              <a:rPr sz="1600" spc="8" dirty="0" smtClean="0">
                <a:solidFill>
                  <a:srgbClr val="333333"/>
                </a:solidFill>
                <a:latin typeface="Arial"/>
                <a:cs typeface="Arial"/>
              </a:rPr>
              <a:t>s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a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re</a:t>
            </a:r>
            <a:r>
              <a:rPr sz="1600" spc="443" dirty="0" smtClean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st</a:t>
            </a:r>
            <a:r>
              <a:rPr sz="1600" spc="4" dirty="0" smtClean="0">
                <a:solidFill>
                  <a:srgbClr val="333333"/>
                </a:solidFill>
                <a:latin typeface="Arial"/>
                <a:cs typeface="Arial"/>
              </a:rPr>
              <a:t>r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u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me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n</a:t>
            </a:r>
            <a:r>
              <a:rPr sz="1600" spc="8" dirty="0" smtClean="0">
                <a:solidFill>
                  <a:srgbClr val="333333"/>
                </a:solidFill>
                <a:latin typeface="Arial"/>
                <a:cs typeface="Arial"/>
              </a:rPr>
              <a:t>t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i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, 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a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pp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l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ic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a</a:t>
            </a:r>
            <a:r>
              <a:rPr sz="1600" spc="8" dirty="0" smtClean="0">
                <a:solidFill>
                  <a:srgbClr val="333333"/>
                </a:solidFill>
                <a:latin typeface="Arial"/>
                <a:cs typeface="Arial"/>
              </a:rPr>
              <a:t>r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e</a:t>
            </a:r>
            <a:r>
              <a:rPr sz="1600" spc="144" dirty="0" smtClean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pro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c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ed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u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re</a:t>
            </a:r>
            <a:r>
              <a:rPr sz="1600" spc="153" dirty="0" smtClean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e</a:t>
            </a:r>
            <a:r>
              <a:rPr sz="1600" spc="144" dirty="0" smtClean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p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o</a:t>
            </a:r>
            <a:r>
              <a:rPr sz="1600" spc="4" dirty="0" smtClean="0">
                <a:solidFill>
                  <a:srgbClr val="333333"/>
                </a:solidFill>
                <a:latin typeface="Arial"/>
                <a:cs typeface="Arial"/>
              </a:rPr>
              <a:t>r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-</a:t>
            </a:r>
            <a:endParaRPr sz="1600" dirty="0">
              <a:latin typeface="Arial"/>
              <a:cs typeface="Arial"/>
            </a:endParaRPr>
          </a:p>
          <a:p>
            <a:pPr marL="11520" marR="1520">
              <a:lnSpc>
                <a:spcPts val="1814"/>
              </a:lnSpc>
            </a:pP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re </a:t>
            </a:r>
            <a:r>
              <a:rPr sz="1600" spc="126" dirty="0" smtClean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in </a:t>
            </a:r>
            <a:r>
              <a:rPr sz="1600" spc="126" dirty="0" smtClean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a</a:t>
            </a:r>
            <a:r>
              <a:rPr sz="1600" spc="8" dirty="0" smtClean="0">
                <a:solidFill>
                  <a:srgbClr val="333333"/>
                </a:solidFill>
                <a:latin typeface="Arial"/>
                <a:cs typeface="Arial"/>
              </a:rPr>
              <a:t>t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to </a:t>
            </a:r>
            <a:r>
              <a:rPr sz="1600" spc="126" dirty="0" smtClean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pr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o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getti, </a:t>
            </a:r>
            <a:r>
              <a:rPr sz="1600" spc="131" dirty="0" smtClean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s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a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p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e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r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579289" y="2886050"/>
            <a:ext cx="262608" cy="25357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1946"/>
              </a:lnSpc>
              <a:spcBef>
                <a:spcPts val="97"/>
              </a:spcBef>
            </a:pPr>
            <a:r>
              <a:rPr b="1" dirty="0" smtClean="0">
                <a:solidFill>
                  <a:srgbClr val="996699"/>
                </a:solidFill>
                <a:latin typeface="Arial"/>
                <a:cs typeface="Arial"/>
              </a:rPr>
              <a:t>tà</a:t>
            </a:r>
            <a:endParaRPr dirty="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932150" y="2886050"/>
            <a:ext cx="262267" cy="25357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1946"/>
              </a:lnSpc>
              <a:spcBef>
                <a:spcPts val="97"/>
              </a:spcBef>
            </a:pPr>
            <a:r>
              <a:rPr b="1" dirty="0" smtClean="0">
                <a:solidFill>
                  <a:srgbClr val="996699"/>
                </a:solidFill>
                <a:latin typeface="Arial"/>
                <a:cs typeface="Arial"/>
              </a:rPr>
              <a:t>di</a:t>
            </a:r>
            <a:endParaRPr dirty="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284091" y="2886050"/>
            <a:ext cx="1144688" cy="25357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1946"/>
              </a:lnSpc>
              <a:spcBef>
                <a:spcPts val="97"/>
              </a:spcBef>
            </a:pPr>
            <a:r>
              <a:rPr b="1" spc="-4" dirty="0" smtClean="0">
                <a:solidFill>
                  <a:srgbClr val="996699"/>
                </a:solidFill>
                <a:latin typeface="Arial"/>
                <a:cs typeface="Arial"/>
              </a:rPr>
              <a:t>i</a:t>
            </a:r>
            <a:r>
              <a:rPr b="1" dirty="0" smtClean="0">
                <a:solidFill>
                  <a:srgbClr val="996699"/>
                </a:solidFill>
                <a:latin typeface="Arial"/>
                <a:cs typeface="Arial"/>
              </a:rPr>
              <a:t>n</a:t>
            </a:r>
            <a:r>
              <a:rPr b="1" spc="-13" dirty="0" smtClean="0">
                <a:solidFill>
                  <a:srgbClr val="996699"/>
                </a:solidFill>
                <a:latin typeface="Arial"/>
                <a:cs typeface="Arial"/>
              </a:rPr>
              <a:t>v</a:t>
            </a:r>
            <a:r>
              <a:rPr b="1" dirty="0" smtClean="0">
                <a:solidFill>
                  <a:srgbClr val="996699"/>
                </a:solidFill>
                <a:latin typeface="Arial"/>
                <a:cs typeface="Arial"/>
              </a:rPr>
              <a:t>en</a:t>
            </a:r>
            <a:r>
              <a:rPr b="1" spc="8" dirty="0" smtClean="0">
                <a:solidFill>
                  <a:srgbClr val="996699"/>
                </a:solidFill>
                <a:latin typeface="Arial"/>
                <a:cs typeface="Arial"/>
              </a:rPr>
              <a:t>t</a:t>
            </a:r>
            <a:r>
              <a:rPr b="1" dirty="0" smtClean="0">
                <a:solidFill>
                  <a:srgbClr val="996699"/>
                </a:solidFill>
                <a:latin typeface="Arial"/>
                <a:cs typeface="Arial"/>
              </a:rPr>
              <a:t>ar</a:t>
            </a:r>
            <a:r>
              <a:rPr b="1" spc="4" dirty="0" smtClean="0">
                <a:solidFill>
                  <a:srgbClr val="996699"/>
                </a:solidFill>
                <a:latin typeface="Arial"/>
                <a:cs typeface="Arial"/>
              </a:rPr>
              <a:t>e</a:t>
            </a:r>
            <a:r>
              <a:rPr b="1" dirty="0" smtClean="0">
                <a:solidFill>
                  <a:srgbClr val="996699"/>
                </a:solidFill>
                <a:latin typeface="Arial"/>
                <a:cs typeface="Arial"/>
              </a:rPr>
              <a:t>,</a:t>
            </a:r>
            <a:endParaRPr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517724" y="2886050"/>
            <a:ext cx="262267" cy="25357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1946"/>
              </a:lnSpc>
              <a:spcBef>
                <a:spcPts val="97"/>
              </a:spcBef>
            </a:pPr>
            <a:r>
              <a:rPr b="1" dirty="0" smtClean="0">
                <a:solidFill>
                  <a:srgbClr val="996699"/>
                </a:solidFill>
                <a:latin typeface="Arial"/>
                <a:cs typeface="Arial"/>
              </a:rPr>
              <a:t>di</a:t>
            </a:r>
            <a:endParaRPr dirty="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579289" y="3148844"/>
            <a:ext cx="1031367" cy="25357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1946"/>
              </a:lnSpc>
              <a:spcBef>
                <a:spcPts val="97"/>
              </a:spcBef>
            </a:pPr>
            <a:r>
              <a:rPr b="1" spc="4" dirty="0" smtClean="0">
                <a:solidFill>
                  <a:srgbClr val="996699"/>
                </a:solidFill>
                <a:latin typeface="Arial"/>
                <a:cs typeface="Arial"/>
              </a:rPr>
              <a:t>s</a:t>
            </a:r>
            <a:r>
              <a:rPr b="1" dirty="0" smtClean="0">
                <a:solidFill>
                  <a:srgbClr val="996699"/>
                </a:solidFill>
                <a:latin typeface="Arial"/>
                <a:cs typeface="Arial"/>
              </a:rPr>
              <a:t>c</a:t>
            </a:r>
            <a:r>
              <a:rPr b="1" spc="4" dirty="0" smtClean="0">
                <a:solidFill>
                  <a:srgbClr val="996699"/>
                </a:solidFill>
                <a:latin typeface="Arial"/>
                <a:cs typeface="Arial"/>
              </a:rPr>
              <a:t>o</a:t>
            </a:r>
            <a:r>
              <a:rPr b="1" dirty="0" smtClean="0">
                <a:solidFill>
                  <a:srgbClr val="996699"/>
                </a:solidFill>
                <a:latin typeface="Arial"/>
                <a:cs typeface="Arial"/>
              </a:rPr>
              <a:t>pr</a:t>
            </a:r>
            <a:r>
              <a:rPr b="1" spc="-8" dirty="0" smtClean="0">
                <a:solidFill>
                  <a:srgbClr val="996699"/>
                </a:solidFill>
                <a:latin typeface="Arial"/>
                <a:cs typeface="Arial"/>
              </a:rPr>
              <a:t>i</a:t>
            </a:r>
            <a:r>
              <a:rPr b="1" dirty="0" smtClean="0">
                <a:solidFill>
                  <a:srgbClr val="996699"/>
                </a:solidFill>
                <a:latin typeface="Arial"/>
                <a:cs typeface="Arial"/>
              </a:rPr>
              <a:t>r</a:t>
            </a:r>
            <a:r>
              <a:rPr b="1" spc="4" dirty="0" smtClean="0">
                <a:solidFill>
                  <a:srgbClr val="996699"/>
                </a:solidFill>
                <a:latin typeface="Arial"/>
                <a:cs typeface="Arial"/>
              </a:rPr>
              <a:t>e</a:t>
            </a:r>
            <a:r>
              <a:rPr b="1" dirty="0" smtClean="0">
                <a:solidFill>
                  <a:srgbClr val="996699"/>
                </a:solidFill>
                <a:latin typeface="Arial"/>
                <a:cs typeface="Arial"/>
              </a:rPr>
              <a:t>,</a:t>
            </a:r>
            <a:endParaRPr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696146" y="3148844"/>
            <a:ext cx="262267" cy="25357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1946"/>
              </a:lnSpc>
              <a:spcBef>
                <a:spcPts val="97"/>
              </a:spcBef>
            </a:pPr>
            <a:r>
              <a:rPr b="1" dirty="0" smtClean="0">
                <a:solidFill>
                  <a:srgbClr val="996699"/>
                </a:solidFill>
                <a:latin typeface="Arial"/>
                <a:cs typeface="Arial"/>
              </a:rPr>
              <a:t>di</a:t>
            </a:r>
            <a:endParaRPr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043481" y="3148844"/>
            <a:ext cx="737279" cy="25357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1946"/>
              </a:lnSpc>
              <a:spcBef>
                <a:spcPts val="97"/>
              </a:spcBef>
            </a:pPr>
            <a:r>
              <a:rPr b="1" spc="-4" dirty="0" smtClean="0">
                <a:solidFill>
                  <a:srgbClr val="996699"/>
                </a:solidFill>
                <a:latin typeface="Arial"/>
                <a:cs typeface="Arial"/>
              </a:rPr>
              <a:t>i</a:t>
            </a:r>
            <a:r>
              <a:rPr b="1" dirty="0" smtClean="0">
                <a:solidFill>
                  <a:srgbClr val="996699"/>
                </a:solidFill>
                <a:latin typeface="Arial"/>
                <a:cs typeface="Arial"/>
              </a:rPr>
              <a:t>mm</a:t>
            </a:r>
            <a:r>
              <a:rPr b="1" spc="13" dirty="0" smtClean="0">
                <a:solidFill>
                  <a:srgbClr val="996699"/>
                </a:solidFill>
                <a:latin typeface="Arial"/>
                <a:cs typeface="Arial"/>
              </a:rPr>
              <a:t>a</a:t>
            </a:r>
            <a:r>
              <a:rPr b="1" dirty="0" smtClean="0">
                <a:solidFill>
                  <a:srgbClr val="996699"/>
                </a:solidFill>
                <a:latin typeface="Arial"/>
                <a:cs typeface="Arial"/>
              </a:rPr>
              <a:t>-</a:t>
            </a:r>
            <a:endParaRPr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985059" y="3267800"/>
            <a:ext cx="1134439" cy="23052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1759"/>
              </a:lnSpc>
              <a:spcBef>
                <a:spcPts val="88"/>
              </a:spcBef>
            </a:pP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o</a:t>
            </a:r>
            <a:r>
              <a:rPr sz="1600" spc="8" dirty="0" smtClean="0">
                <a:solidFill>
                  <a:srgbClr val="333333"/>
                </a:solidFill>
                <a:latin typeface="Arial"/>
                <a:cs typeface="Arial"/>
              </a:rPr>
              <a:t>r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g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a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n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izzare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207682" y="3267800"/>
            <a:ext cx="169414" cy="23052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1759"/>
              </a:lnSpc>
              <a:spcBef>
                <a:spcPts val="88"/>
              </a:spcBef>
            </a:pP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e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466595" y="3267800"/>
            <a:ext cx="1052630" cy="23052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1759"/>
              </a:lnSpc>
              <a:spcBef>
                <a:spcPts val="88"/>
              </a:spcBef>
            </a:pP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p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i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a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n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ificar</a:t>
            </a:r>
            <a:r>
              <a:rPr sz="1600" spc="-13" dirty="0" smtClean="0">
                <a:solidFill>
                  <a:srgbClr val="333333"/>
                </a:solidFill>
                <a:latin typeface="Arial"/>
                <a:cs typeface="Arial"/>
              </a:rPr>
              <a:t>e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,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03650" y="3377298"/>
            <a:ext cx="973097" cy="23052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1759"/>
              </a:lnSpc>
              <a:spcBef>
                <a:spcPts val="88"/>
              </a:spcBef>
            </a:pP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e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sprim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e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re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792777" y="3377298"/>
            <a:ext cx="697155" cy="23052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1759"/>
              </a:lnSpc>
              <a:spcBef>
                <a:spcPts val="88"/>
              </a:spcBef>
            </a:pP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g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i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ud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i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zi,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607030" y="3377298"/>
            <a:ext cx="765803" cy="23052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1759"/>
              </a:lnSpc>
              <a:spcBef>
                <a:spcPts val="88"/>
              </a:spcBef>
            </a:pP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o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p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e</a:t>
            </a:r>
            <a:r>
              <a:rPr sz="1600" spc="8" dirty="0" smtClean="0">
                <a:solidFill>
                  <a:srgbClr val="333333"/>
                </a:solidFill>
                <a:latin typeface="Arial"/>
                <a:cs typeface="Arial"/>
              </a:rPr>
              <a:t>r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a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re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579289" y="3410486"/>
            <a:ext cx="2004501" cy="25357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1946"/>
              </a:lnSpc>
              <a:spcBef>
                <a:spcPts val="97"/>
              </a:spcBef>
            </a:pPr>
            <a:r>
              <a:rPr b="1" spc="4" dirty="0" smtClean="0">
                <a:solidFill>
                  <a:srgbClr val="996699"/>
                </a:solidFill>
                <a:latin typeface="Arial"/>
                <a:cs typeface="Arial"/>
              </a:rPr>
              <a:t>g</a:t>
            </a:r>
            <a:r>
              <a:rPr b="1" spc="-4" dirty="0" smtClean="0">
                <a:solidFill>
                  <a:srgbClr val="996699"/>
                </a:solidFill>
                <a:latin typeface="Arial"/>
                <a:cs typeface="Arial"/>
              </a:rPr>
              <a:t>i</a:t>
            </a:r>
            <a:r>
              <a:rPr b="1" dirty="0" smtClean="0">
                <a:solidFill>
                  <a:srgbClr val="996699"/>
                </a:solidFill>
                <a:latin typeface="Arial"/>
                <a:cs typeface="Arial"/>
              </a:rPr>
              <a:t>n</a:t>
            </a:r>
            <a:r>
              <a:rPr b="1" spc="4" dirty="0" smtClean="0">
                <a:solidFill>
                  <a:srgbClr val="996699"/>
                </a:solidFill>
                <a:latin typeface="Arial"/>
                <a:cs typeface="Arial"/>
              </a:rPr>
              <a:t>a</a:t>
            </a:r>
            <a:r>
              <a:rPr b="1" dirty="0" smtClean="0">
                <a:solidFill>
                  <a:srgbClr val="996699"/>
                </a:solidFill>
                <a:latin typeface="Arial"/>
                <a:cs typeface="Arial"/>
              </a:rPr>
              <a:t>r</a:t>
            </a:r>
            <a:r>
              <a:rPr b="1" spc="-4" dirty="0" smtClean="0">
                <a:solidFill>
                  <a:srgbClr val="996699"/>
                </a:solidFill>
                <a:latin typeface="Arial"/>
                <a:cs typeface="Arial"/>
              </a:rPr>
              <a:t>e</a:t>
            </a:r>
            <a:r>
              <a:rPr b="1" dirty="0" smtClean="0">
                <a:solidFill>
                  <a:srgbClr val="996699"/>
                </a:solidFill>
                <a:latin typeface="Arial"/>
                <a:cs typeface="Arial"/>
              </a:rPr>
              <a:t>, </a:t>
            </a:r>
            <a:r>
              <a:rPr b="1" spc="-4" dirty="0" smtClean="0">
                <a:solidFill>
                  <a:srgbClr val="996699"/>
                </a:solidFill>
                <a:latin typeface="Arial"/>
                <a:cs typeface="Arial"/>
              </a:rPr>
              <a:t>i</a:t>
            </a:r>
            <a:r>
              <a:rPr b="1" dirty="0" smtClean="0">
                <a:solidFill>
                  <a:srgbClr val="996699"/>
                </a:solidFill>
                <a:latin typeface="Arial"/>
                <a:cs typeface="Arial"/>
              </a:rPr>
              <a:t>p</a:t>
            </a:r>
            <a:r>
              <a:rPr b="1" spc="4" dirty="0" smtClean="0">
                <a:solidFill>
                  <a:srgbClr val="996699"/>
                </a:solidFill>
                <a:latin typeface="Arial"/>
                <a:cs typeface="Arial"/>
              </a:rPr>
              <a:t>o</a:t>
            </a:r>
            <a:r>
              <a:rPr b="1" dirty="0" smtClean="0">
                <a:solidFill>
                  <a:srgbClr val="996699"/>
                </a:solidFill>
                <a:latin typeface="Arial"/>
                <a:cs typeface="Arial"/>
              </a:rPr>
              <a:t>t</a:t>
            </a:r>
            <a:r>
              <a:rPr b="1" spc="-4" dirty="0" smtClean="0">
                <a:solidFill>
                  <a:srgbClr val="996699"/>
                </a:solidFill>
                <a:latin typeface="Arial"/>
                <a:cs typeface="Arial"/>
              </a:rPr>
              <a:t>i</a:t>
            </a:r>
            <a:r>
              <a:rPr b="1" spc="8" dirty="0" smtClean="0">
                <a:solidFill>
                  <a:srgbClr val="996699"/>
                </a:solidFill>
                <a:latin typeface="Arial"/>
                <a:cs typeface="Arial"/>
              </a:rPr>
              <a:t>zz</a:t>
            </a:r>
            <a:r>
              <a:rPr b="1" dirty="0" smtClean="0">
                <a:solidFill>
                  <a:srgbClr val="996699"/>
                </a:solidFill>
                <a:latin typeface="Arial"/>
                <a:cs typeface="Arial"/>
              </a:rPr>
              <a:t>ar</a:t>
            </a:r>
            <a:r>
              <a:rPr b="1" spc="4" dirty="0" smtClean="0">
                <a:solidFill>
                  <a:srgbClr val="996699"/>
                </a:solidFill>
                <a:latin typeface="Arial"/>
                <a:cs typeface="Arial"/>
              </a:rPr>
              <a:t>e</a:t>
            </a:r>
            <a:r>
              <a:rPr b="1" dirty="0" smtClean="0">
                <a:solidFill>
                  <a:srgbClr val="996699"/>
                </a:solidFill>
                <a:latin typeface="Arial"/>
                <a:cs typeface="Arial"/>
              </a:rPr>
              <a:t>.</a:t>
            </a:r>
            <a:endParaRPr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985059" y="3500627"/>
            <a:ext cx="2527564" cy="23052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1759"/>
              </a:lnSpc>
              <a:spcBef>
                <a:spcPts val="88"/>
              </a:spcBef>
            </a:pP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d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imostrare c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o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me si </a:t>
            </a:r>
            <a:r>
              <a:rPr sz="1600" spc="8" dirty="0" smtClean="0">
                <a:solidFill>
                  <a:srgbClr val="333333"/>
                </a:solidFill>
                <a:latin typeface="Arial"/>
                <a:cs typeface="Arial"/>
              </a:rPr>
              <a:t>f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a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,</a:t>
            </a:r>
            <a:r>
              <a:rPr sz="1600" spc="8" dirty="0" smtClean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ecc.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703651" y="3608972"/>
            <a:ext cx="2662153" cy="9289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 marR="688162" algn="just">
              <a:lnSpc>
                <a:spcPts val="1759"/>
              </a:lnSpc>
              <a:spcBef>
                <a:spcPts val="88"/>
              </a:spcBef>
            </a:pP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c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o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nfro</a:t>
            </a:r>
            <a:r>
              <a:rPr sz="1600" spc="-13" dirty="0" smtClean="0">
                <a:solidFill>
                  <a:srgbClr val="333333"/>
                </a:solidFill>
                <a:latin typeface="Arial"/>
                <a:cs typeface="Arial"/>
              </a:rPr>
              <a:t>n</a:t>
            </a:r>
            <a:r>
              <a:rPr sz="1600" spc="8" dirty="0" smtClean="0">
                <a:solidFill>
                  <a:srgbClr val="333333"/>
                </a:solidFill>
                <a:latin typeface="Arial"/>
                <a:cs typeface="Arial"/>
              </a:rPr>
              <a:t>t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i </a:t>
            </a:r>
            <a:r>
              <a:rPr sz="1600" spc="8" dirty="0" smtClean="0">
                <a:solidFill>
                  <a:srgbClr val="333333"/>
                </a:solidFill>
                <a:latin typeface="Arial"/>
                <a:cs typeface="Arial"/>
              </a:rPr>
              <a:t>t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r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a e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l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eme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n</a:t>
            </a:r>
            <a:r>
              <a:rPr sz="1600" spc="8" dirty="0" smtClean="0">
                <a:solidFill>
                  <a:srgbClr val="333333"/>
                </a:solidFill>
                <a:latin typeface="Arial"/>
                <a:cs typeface="Arial"/>
              </a:rPr>
              <a:t>t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i</a:t>
            </a:r>
            <a:endParaRPr sz="1600" dirty="0">
              <a:latin typeface="Arial"/>
              <a:cs typeface="Arial"/>
            </a:endParaRPr>
          </a:p>
          <a:p>
            <a:pPr marL="11520" algn="just">
              <a:lnSpc>
                <a:spcPts val="1832"/>
              </a:lnSpc>
              <a:spcBef>
                <a:spcPts val="22"/>
              </a:spcBef>
            </a:pP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d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ivers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i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. Essa</a:t>
            </a:r>
            <a:r>
              <a:rPr sz="1600" spc="4" dirty="0" smtClean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p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ermette 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b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u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o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ni r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i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sultati n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e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i</a:t>
            </a:r>
            <a:r>
              <a:rPr sz="1600" spc="5" dirty="0" smtClean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com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p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iti</a:t>
            </a:r>
            <a:r>
              <a:rPr sz="1600" spc="4" dirty="0" smtClean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sco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l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astici tra</a:t>
            </a:r>
            <a:r>
              <a:rPr sz="1600" spc="-13" dirty="0" smtClean="0">
                <a:solidFill>
                  <a:srgbClr val="333333"/>
                </a:solidFill>
                <a:latin typeface="Arial"/>
                <a:cs typeface="Arial"/>
              </a:rPr>
              <a:t>d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izi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o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n</a:t>
            </a:r>
            <a:r>
              <a:rPr sz="1600" spc="-8" dirty="0" smtClean="0">
                <a:solidFill>
                  <a:srgbClr val="333333"/>
                </a:solidFill>
                <a:latin typeface="Arial"/>
                <a:cs typeface="Arial"/>
              </a:rPr>
              <a:t>a</a:t>
            </a:r>
            <a:r>
              <a:rPr sz="1600" dirty="0" smtClean="0">
                <a:solidFill>
                  <a:srgbClr val="333333"/>
                </a:solidFill>
                <a:latin typeface="Arial"/>
                <a:cs typeface="Arial"/>
              </a:rPr>
              <a:t>li.</a:t>
            </a:r>
            <a:endParaRPr sz="16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/>
          <p:nvPr/>
        </p:nvSpPr>
        <p:spPr>
          <a:xfrm>
            <a:off x="0" y="-1151"/>
            <a:ext cx="9140545" cy="686145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27450" y="1102257"/>
            <a:ext cx="7445496" cy="26671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2504"/>
              </a:lnSpc>
              <a:spcBef>
                <a:spcPts val="125"/>
              </a:spcBef>
            </a:pPr>
            <a:r>
              <a:rPr sz="2400" spc="4" dirty="0" smtClean="0">
                <a:latin typeface="Arial"/>
                <a:cs typeface="Arial"/>
              </a:rPr>
              <a:t>S</a:t>
            </a:r>
            <a:r>
              <a:rPr sz="2400" dirty="0" smtClean="0">
                <a:latin typeface="Arial"/>
                <a:cs typeface="Arial"/>
              </a:rPr>
              <a:t>e</a:t>
            </a:r>
            <a:r>
              <a:rPr sz="2400" spc="8" dirty="0" smtClean="0">
                <a:latin typeface="Arial"/>
                <a:cs typeface="Arial"/>
              </a:rPr>
              <a:t>c</a:t>
            </a:r>
            <a:r>
              <a:rPr sz="2400" dirty="0" smtClean="0">
                <a:latin typeface="Arial"/>
                <a:cs typeface="Arial"/>
              </a:rPr>
              <a:t>ondo </a:t>
            </a:r>
            <a:r>
              <a:rPr sz="2400" spc="4" dirty="0" smtClean="0">
                <a:latin typeface="Arial"/>
                <a:cs typeface="Arial"/>
              </a:rPr>
              <a:t>S</a:t>
            </a:r>
            <a:r>
              <a:rPr sz="2400" dirty="0" smtClean="0">
                <a:latin typeface="Arial"/>
                <a:cs typeface="Arial"/>
              </a:rPr>
              <a:t>t</a:t>
            </a:r>
            <a:r>
              <a:rPr sz="2400" spc="8" dirty="0" smtClean="0">
                <a:latin typeface="Arial"/>
                <a:cs typeface="Arial"/>
              </a:rPr>
              <a:t>e</a:t>
            </a:r>
            <a:r>
              <a:rPr sz="2400" spc="-4" dirty="0" smtClean="0">
                <a:latin typeface="Arial"/>
                <a:cs typeface="Arial"/>
              </a:rPr>
              <a:t>r</a:t>
            </a:r>
            <a:r>
              <a:rPr sz="2400" dirty="0" smtClean="0">
                <a:latin typeface="Arial"/>
                <a:cs typeface="Arial"/>
              </a:rPr>
              <a:t>n</a:t>
            </a:r>
            <a:r>
              <a:rPr sz="2400" spc="13" dirty="0" smtClean="0">
                <a:latin typeface="Arial"/>
                <a:cs typeface="Arial"/>
              </a:rPr>
              <a:t>b</a:t>
            </a:r>
            <a:r>
              <a:rPr sz="2400" dirty="0" smtClean="0">
                <a:latin typeface="Arial"/>
                <a:cs typeface="Arial"/>
              </a:rPr>
              <a:t>e</a:t>
            </a:r>
            <a:r>
              <a:rPr sz="2400" spc="-4" dirty="0" smtClean="0">
                <a:latin typeface="Arial"/>
                <a:cs typeface="Arial"/>
              </a:rPr>
              <a:t>r</a:t>
            </a:r>
            <a:r>
              <a:rPr sz="2400" dirty="0" smtClean="0">
                <a:latin typeface="Arial"/>
                <a:cs typeface="Arial"/>
              </a:rPr>
              <a:t>g </a:t>
            </a:r>
            <a:r>
              <a:rPr sz="2400" spc="4" dirty="0" smtClean="0">
                <a:latin typeface="Arial"/>
                <a:cs typeface="Arial"/>
              </a:rPr>
              <a:t>(</a:t>
            </a:r>
            <a:r>
              <a:rPr sz="2400" dirty="0" smtClean="0">
                <a:latin typeface="Arial"/>
                <a:cs typeface="Arial"/>
              </a:rPr>
              <a:t>199</a:t>
            </a:r>
            <a:r>
              <a:rPr sz="2400" spc="13" dirty="0" smtClean="0">
                <a:latin typeface="Arial"/>
                <a:cs typeface="Arial"/>
              </a:rPr>
              <a:t>6</a:t>
            </a:r>
            <a:r>
              <a:rPr sz="2400" dirty="0" smtClean="0">
                <a:latin typeface="Arial"/>
                <a:cs typeface="Arial"/>
              </a:rPr>
              <a:t>) </a:t>
            </a:r>
            <a:r>
              <a:rPr sz="2400" spc="4" dirty="0" smtClean="0">
                <a:latin typeface="Arial"/>
                <a:cs typeface="Arial"/>
              </a:rPr>
              <a:t>m</a:t>
            </a:r>
            <a:r>
              <a:rPr sz="2400" dirty="0" smtClean="0">
                <a:latin typeface="Arial"/>
                <a:cs typeface="Arial"/>
              </a:rPr>
              <a:t>olte di</a:t>
            </a:r>
            <a:r>
              <a:rPr sz="2400" spc="-45" dirty="0" smtClean="0">
                <a:latin typeface="Arial"/>
                <a:cs typeface="Arial"/>
              </a:rPr>
              <a:t>f</a:t>
            </a:r>
            <a:r>
              <a:rPr sz="2400" dirty="0" smtClean="0">
                <a:latin typeface="Arial"/>
                <a:cs typeface="Arial"/>
              </a:rPr>
              <a:t>fi</a:t>
            </a:r>
            <a:r>
              <a:rPr sz="2400" spc="4" dirty="0" smtClean="0">
                <a:latin typeface="Arial"/>
                <a:cs typeface="Arial"/>
              </a:rPr>
              <a:t>c</a:t>
            </a:r>
            <a:r>
              <a:rPr sz="2400" dirty="0" smtClean="0">
                <a:latin typeface="Arial"/>
                <a:cs typeface="Arial"/>
              </a:rPr>
              <a:t>o</a:t>
            </a:r>
            <a:r>
              <a:rPr sz="2400" spc="-8" dirty="0" smtClean="0">
                <a:latin typeface="Arial"/>
                <a:cs typeface="Arial"/>
              </a:rPr>
              <a:t>l</a:t>
            </a:r>
            <a:r>
              <a:rPr sz="2400" dirty="0" smtClean="0">
                <a:latin typeface="Arial"/>
                <a:cs typeface="Arial"/>
              </a:rPr>
              <a:t>tà </a:t>
            </a:r>
            <a:r>
              <a:rPr sz="2400" spc="13" dirty="0" err="1" smtClean="0">
                <a:latin typeface="Arial"/>
                <a:cs typeface="Arial"/>
              </a:rPr>
              <a:t>d</a:t>
            </a:r>
            <a:r>
              <a:rPr sz="2400" dirty="0" err="1" smtClean="0">
                <a:latin typeface="Arial"/>
                <a:cs typeface="Arial"/>
              </a:rPr>
              <a:t>egli</a:t>
            </a:r>
            <a:r>
              <a:rPr sz="2400" spc="-8" dirty="0" smtClean="0">
                <a:latin typeface="Arial"/>
                <a:cs typeface="Arial"/>
              </a:rPr>
              <a:t> </a:t>
            </a:r>
            <a:r>
              <a:rPr sz="2400" spc="8" dirty="0" err="1" smtClean="0">
                <a:latin typeface="Arial"/>
                <a:cs typeface="Arial"/>
              </a:rPr>
              <a:t>s</a:t>
            </a:r>
            <a:r>
              <a:rPr sz="2400" dirty="0" err="1" smtClean="0">
                <a:latin typeface="Arial"/>
                <a:cs typeface="Arial"/>
              </a:rPr>
              <a:t>tud</a:t>
            </a:r>
            <a:r>
              <a:rPr sz="2400" spc="13" dirty="0" err="1" smtClean="0">
                <a:latin typeface="Arial"/>
                <a:cs typeface="Arial"/>
              </a:rPr>
              <a:t>e</a:t>
            </a:r>
            <a:r>
              <a:rPr sz="2400" dirty="0" err="1" smtClean="0">
                <a:latin typeface="Arial"/>
                <a:cs typeface="Arial"/>
              </a:rPr>
              <a:t>nti</a:t>
            </a:r>
            <a:r>
              <a:rPr lang="it-IT" sz="2400" dirty="0" smtClean="0">
                <a:latin typeface="Arial"/>
                <a:cs typeface="Arial"/>
              </a:rPr>
              <a:t> </a:t>
            </a:r>
            <a:r>
              <a:rPr sz="3500" baseline="-1114" dirty="0" err="1" smtClean="0">
                <a:latin typeface="Arial"/>
                <a:cs typeface="Arial"/>
              </a:rPr>
              <a:t>po</a:t>
            </a:r>
            <a:r>
              <a:rPr sz="3500" spc="8" baseline="-1114" dirty="0" err="1" smtClean="0">
                <a:latin typeface="Arial"/>
                <a:cs typeface="Arial"/>
              </a:rPr>
              <a:t>ss</a:t>
            </a:r>
            <a:r>
              <a:rPr sz="3500" baseline="-1114" dirty="0" err="1" smtClean="0">
                <a:latin typeface="Arial"/>
                <a:cs typeface="Arial"/>
              </a:rPr>
              <a:t>ono</a:t>
            </a:r>
            <a:r>
              <a:rPr sz="3500" baseline="-1114" dirty="0" smtClean="0">
                <a:latin typeface="Arial"/>
                <a:cs typeface="Arial"/>
              </a:rPr>
              <a:t> a</a:t>
            </a:r>
            <a:r>
              <a:rPr sz="3500" spc="8" baseline="-1114" dirty="0" smtClean="0">
                <a:latin typeface="Arial"/>
                <a:cs typeface="Arial"/>
              </a:rPr>
              <a:t>v</a:t>
            </a:r>
            <a:r>
              <a:rPr sz="3500" spc="13" baseline="-1114" dirty="0" smtClean="0">
                <a:latin typeface="Arial"/>
                <a:cs typeface="Arial"/>
              </a:rPr>
              <a:t>e</a:t>
            </a:r>
            <a:r>
              <a:rPr sz="3500" spc="-4" baseline="-1114" dirty="0" smtClean="0">
                <a:latin typeface="Arial"/>
                <a:cs typeface="Arial"/>
              </a:rPr>
              <a:t>r</a:t>
            </a:r>
            <a:r>
              <a:rPr sz="3500" baseline="-1114" dirty="0" smtClean="0">
                <a:latin typeface="Arial"/>
                <a:cs typeface="Arial"/>
              </a:rPr>
              <a:t>e o</a:t>
            </a:r>
            <a:r>
              <a:rPr sz="3500" spc="4" baseline="-1114" dirty="0" smtClean="0">
                <a:latin typeface="Arial"/>
                <a:cs typeface="Arial"/>
              </a:rPr>
              <a:t>r</a:t>
            </a:r>
            <a:r>
              <a:rPr sz="3500" spc="-8" baseline="-1114" dirty="0" smtClean="0">
                <a:latin typeface="Arial"/>
                <a:cs typeface="Arial"/>
              </a:rPr>
              <a:t>i</a:t>
            </a:r>
            <a:r>
              <a:rPr sz="3500" baseline="-1114" dirty="0" smtClean="0">
                <a:latin typeface="Arial"/>
                <a:cs typeface="Arial"/>
              </a:rPr>
              <a:t>gine:</a:t>
            </a:r>
            <a:endParaRPr sz="2400" dirty="0">
              <a:latin typeface="Arial"/>
              <a:cs typeface="Arial"/>
            </a:endParaRPr>
          </a:p>
          <a:p>
            <a:pPr marL="11520" marR="27577">
              <a:lnSpc>
                <a:spcPts val="2631"/>
              </a:lnSpc>
              <a:spcBef>
                <a:spcPts val="35"/>
              </a:spcBef>
            </a:pPr>
            <a:r>
              <a:rPr sz="2400" dirty="0" smtClean="0">
                <a:latin typeface="Arial"/>
                <a:cs typeface="Arial"/>
              </a:rPr>
              <a:t>• dalla dis</a:t>
            </a:r>
            <a:r>
              <a:rPr sz="2400" spc="4" dirty="0" smtClean="0">
                <a:latin typeface="Arial"/>
                <a:cs typeface="Arial"/>
              </a:rPr>
              <a:t>c</a:t>
            </a:r>
            <a:r>
              <a:rPr sz="2400" dirty="0" smtClean="0">
                <a:latin typeface="Arial"/>
                <a:cs typeface="Arial"/>
              </a:rPr>
              <a:t>o</a:t>
            </a:r>
            <a:r>
              <a:rPr sz="2400" spc="4" dirty="0" smtClean="0">
                <a:latin typeface="Arial"/>
                <a:cs typeface="Arial"/>
              </a:rPr>
              <a:t>r</a:t>
            </a:r>
            <a:r>
              <a:rPr sz="2400" dirty="0" smtClean="0">
                <a:latin typeface="Arial"/>
                <a:cs typeface="Arial"/>
              </a:rPr>
              <a:t>dan</a:t>
            </a:r>
            <a:r>
              <a:rPr sz="2400" spc="8" dirty="0" smtClean="0">
                <a:latin typeface="Arial"/>
                <a:cs typeface="Arial"/>
              </a:rPr>
              <a:t>z</a:t>
            </a:r>
            <a:r>
              <a:rPr sz="2400" dirty="0" smtClean="0">
                <a:latin typeface="Arial"/>
                <a:cs typeface="Arial"/>
              </a:rPr>
              <a:t>a tra il</a:t>
            </a:r>
            <a:r>
              <a:rPr sz="2400" spc="-8" dirty="0" smtClean="0">
                <a:latin typeface="Arial"/>
                <a:cs typeface="Arial"/>
              </a:rPr>
              <a:t> </a:t>
            </a:r>
            <a:r>
              <a:rPr sz="2400" spc="4" dirty="0" smtClean="0">
                <a:latin typeface="Arial"/>
                <a:cs typeface="Arial"/>
              </a:rPr>
              <a:t>m</a:t>
            </a:r>
            <a:r>
              <a:rPr sz="2400" spc="13" dirty="0" smtClean="0">
                <a:latin typeface="Arial"/>
                <a:cs typeface="Arial"/>
              </a:rPr>
              <a:t>o</a:t>
            </a:r>
            <a:r>
              <a:rPr sz="2400" dirty="0" smtClean="0">
                <a:latin typeface="Arial"/>
                <a:cs typeface="Arial"/>
              </a:rPr>
              <a:t>do di </a:t>
            </a:r>
            <a:r>
              <a:rPr sz="2400" spc="-8" dirty="0" smtClean="0">
                <a:latin typeface="Arial"/>
                <a:cs typeface="Arial"/>
              </a:rPr>
              <a:t>i</a:t>
            </a:r>
            <a:r>
              <a:rPr sz="2400" spc="13" dirty="0" smtClean="0">
                <a:latin typeface="Arial"/>
                <a:cs typeface="Arial"/>
              </a:rPr>
              <a:t>n</a:t>
            </a:r>
            <a:r>
              <a:rPr sz="2400" dirty="0" smtClean="0">
                <a:latin typeface="Arial"/>
                <a:cs typeface="Arial"/>
              </a:rPr>
              <a:t>s</a:t>
            </a:r>
            <a:r>
              <a:rPr sz="2400" spc="13" dirty="0" smtClean="0">
                <a:latin typeface="Arial"/>
                <a:cs typeface="Arial"/>
              </a:rPr>
              <a:t>e</a:t>
            </a:r>
            <a:r>
              <a:rPr sz="2400" dirty="0" smtClean="0">
                <a:latin typeface="Arial"/>
                <a:cs typeface="Arial"/>
              </a:rPr>
              <a:t>gna</a:t>
            </a:r>
            <a:r>
              <a:rPr sz="2400" spc="4" dirty="0" smtClean="0">
                <a:latin typeface="Arial"/>
                <a:cs typeface="Arial"/>
              </a:rPr>
              <a:t>r</a:t>
            </a:r>
            <a:r>
              <a:rPr sz="2400" dirty="0" smtClean="0">
                <a:latin typeface="Arial"/>
                <a:cs typeface="Arial"/>
              </a:rPr>
              <a:t>e del </a:t>
            </a:r>
            <a:r>
              <a:rPr sz="2400" dirty="0" err="1" smtClean="0">
                <a:latin typeface="Arial"/>
                <a:cs typeface="Arial"/>
              </a:rPr>
              <a:t>do</a:t>
            </a:r>
            <a:r>
              <a:rPr sz="2400" spc="8" dirty="0" err="1" smtClean="0">
                <a:latin typeface="Arial"/>
                <a:cs typeface="Arial"/>
              </a:rPr>
              <a:t>c</a:t>
            </a:r>
            <a:r>
              <a:rPr sz="2400" dirty="0" err="1" smtClean="0">
                <a:latin typeface="Arial"/>
                <a:cs typeface="Arial"/>
              </a:rPr>
              <a:t>ente</a:t>
            </a:r>
            <a:r>
              <a:rPr sz="2400" dirty="0" smtClean="0">
                <a:latin typeface="Arial"/>
                <a:cs typeface="Arial"/>
              </a:rPr>
              <a:t> </a:t>
            </a:r>
            <a:r>
              <a:rPr lang="it-IT" sz="2400" dirty="0" smtClean="0">
                <a:latin typeface="Arial"/>
                <a:cs typeface="Arial"/>
              </a:rPr>
              <a:t>ed il modo </a:t>
            </a:r>
            <a:r>
              <a:rPr sz="2400" dirty="0" err="1" smtClean="0">
                <a:latin typeface="Arial"/>
                <a:cs typeface="Arial"/>
              </a:rPr>
              <a:t>di</a:t>
            </a:r>
            <a:r>
              <a:rPr sz="2400" spc="-8" dirty="0" smtClean="0">
                <a:latin typeface="Arial"/>
                <a:cs typeface="Arial"/>
              </a:rPr>
              <a:t> </a:t>
            </a:r>
            <a:r>
              <a:rPr sz="2400" spc="13" dirty="0" err="1" smtClean="0">
                <a:latin typeface="Arial"/>
                <a:cs typeface="Arial"/>
              </a:rPr>
              <a:t>a</a:t>
            </a:r>
            <a:r>
              <a:rPr sz="2400" dirty="0" err="1" smtClean="0">
                <a:latin typeface="Arial"/>
                <a:cs typeface="Arial"/>
              </a:rPr>
              <a:t>pp</a:t>
            </a:r>
            <a:r>
              <a:rPr sz="2400" spc="-4" dirty="0" err="1" smtClean="0">
                <a:latin typeface="Arial"/>
                <a:cs typeface="Arial"/>
              </a:rPr>
              <a:t>r</a:t>
            </a:r>
            <a:r>
              <a:rPr sz="2400" dirty="0" err="1" smtClean="0">
                <a:latin typeface="Arial"/>
                <a:cs typeface="Arial"/>
              </a:rPr>
              <a:t>e</a:t>
            </a:r>
            <a:r>
              <a:rPr sz="2400" spc="13" dirty="0" err="1" smtClean="0">
                <a:latin typeface="Arial"/>
                <a:cs typeface="Arial"/>
              </a:rPr>
              <a:t>n</a:t>
            </a:r>
            <a:r>
              <a:rPr sz="2400" dirty="0" err="1" smtClean="0">
                <a:latin typeface="Arial"/>
                <a:cs typeface="Arial"/>
              </a:rPr>
              <a:t>de</a:t>
            </a:r>
            <a:r>
              <a:rPr sz="2400" spc="4" dirty="0" err="1" smtClean="0">
                <a:latin typeface="Arial"/>
                <a:cs typeface="Arial"/>
              </a:rPr>
              <a:t>r</a:t>
            </a:r>
            <a:r>
              <a:rPr sz="2400" dirty="0" err="1" smtClean="0">
                <a:latin typeface="Arial"/>
                <a:cs typeface="Arial"/>
              </a:rPr>
              <a:t>e</a:t>
            </a:r>
            <a:endParaRPr lang="it-IT" sz="2400" dirty="0" smtClean="0">
              <a:latin typeface="Arial"/>
              <a:cs typeface="Arial"/>
            </a:endParaRPr>
          </a:p>
          <a:p>
            <a:pPr marL="11520" marR="27577">
              <a:lnSpc>
                <a:spcPts val="2631"/>
              </a:lnSpc>
              <a:spcBef>
                <a:spcPts val="35"/>
              </a:spcBef>
            </a:pPr>
            <a:endParaRPr sz="2400" dirty="0">
              <a:latin typeface="Arial"/>
              <a:cs typeface="Arial"/>
            </a:endParaRPr>
          </a:p>
          <a:p>
            <a:pPr marL="11520" marR="25825">
              <a:lnSpc>
                <a:spcPts val="2631"/>
              </a:lnSpc>
              <a:spcBef>
                <a:spcPts val="9"/>
              </a:spcBef>
            </a:pPr>
            <a:r>
              <a:rPr sz="2400" dirty="0" smtClean="0">
                <a:latin typeface="Arial"/>
                <a:cs typeface="Arial"/>
              </a:rPr>
              <a:t>• dalla tend</a:t>
            </a:r>
            <a:r>
              <a:rPr sz="2400" spc="13" dirty="0" smtClean="0">
                <a:latin typeface="Arial"/>
                <a:cs typeface="Arial"/>
              </a:rPr>
              <a:t>e</a:t>
            </a:r>
            <a:r>
              <a:rPr sz="2400" dirty="0" smtClean="0">
                <a:latin typeface="Arial"/>
                <a:cs typeface="Arial"/>
              </a:rPr>
              <a:t>n</a:t>
            </a:r>
            <a:r>
              <a:rPr sz="2400" spc="8" dirty="0" smtClean="0">
                <a:latin typeface="Arial"/>
                <a:cs typeface="Arial"/>
              </a:rPr>
              <a:t>z</a:t>
            </a:r>
            <a:r>
              <a:rPr sz="2400" dirty="0" smtClean="0">
                <a:latin typeface="Arial"/>
                <a:cs typeface="Arial"/>
              </a:rPr>
              <a:t>a, sia </a:t>
            </a:r>
            <a:r>
              <a:rPr sz="2400" spc="13" dirty="0" smtClean="0">
                <a:latin typeface="Arial"/>
                <a:cs typeface="Arial"/>
              </a:rPr>
              <a:t>d</a:t>
            </a:r>
            <a:r>
              <a:rPr sz="2400" dirty="0" smtClean="0">
                <a:latin typeface="Arial"/>
                <a:cs typeface="Arial"/>
              </a:rPr>
              <a:t>egli</a:t>
            </a:r>
            <a:r>
              <a:rPr sz="2400" spc="-8" dirty="0" smtClean="0">
                <a:latin typeface="Arial"/>
                <a:cs typeface="Arial"/>
              </a:rPr>
              <a:t> </a:t>
            </a:r>
            <a:r>
              <a:rPr sz="2400" dirty="0" smtClean="0">
                <a:latin typeface="Arial"/>
                <a:cs typeface="Arial"/>
              </a:rPr>
              <a:t>in</a:t>
            </a:r>
            <a:r>
              <a:rPr sz="2400" spc="8" dirty="0" smtClean="0">
                <a:latin typeface="Arial"/>
                <a:cs typeface="Arial"/>
              </a:rPr>
              <a:t>s</a:t>
            </a:r>
            <a:r>
              <a:rPr sz="2400" dirty="0" smtClean="0">
                <a:latin typeface="Arial"/>
                <a:cs typeface="Arial"/>
              </a:rPr>
              <a:t>egn</a:t>
            </a:r>
            <a:r>
              <a:rPr sz="2400" spc="13" dirty="0" smtClean="0">
                <a:latin typeface="Arial"/>
                <a:cs typeface="Arial"/>
              </a:rPr>
              <a:t>a</a:t>
            </a:r>
            <a:r>
              <a:rPr sz="2400" dirty="0" smtClean="0">
                <a:latin typeface="Arial"/>
                <a:cs typeface="Arial"/>
              </a:rPr>
              <a:t>nti</a:t>
            </a:r>
            <a:r>
              <a:rPr sz="2400" spc="-8" dirty="0" smtClean="0">
                <a:latin typeface="Arial"/>
                <a:cs typeface="Arial"/>
              </a:rPr>
              <a:t> </a:t>
            </a:r>
            <a:r>
              <a:rPr sz="2400" spc="8" dirty="0" smtClean="0">
                <a:latin typeface="Arial"/>
                <a:cs typeface="Arial"/>
              </a:rPr>
              <a:t>c</a:t>
            </a:r>
            <a:r>
              <a:rPr sz="2400" dirty="0" smtClean="0">
                <a:latin typeface="Arial"/>
                <a:cs typeface="Arial"/>
              </a:rPr>
              <a:t>he</a:t>
            </a:r>
            <a:r>
              <a:rPr sz="2400" spc="13" dirty="0" smtClean="0">
                <a:latin typeface="Arial"/>
                <a:cs typeface="Arial"/>
              </a:rPr>
              <a:t> </a:t>
            </a:r>
            <a:r>
              <a:rPr sz="2400" dirty="0" smtClean="0">
                <a:latin typeface="Arial"/>
                <a:cs typeface="Arial"/>
              </a:rPr>
              <a:t>degli</a:t>
            </a:r>
            <a:r>
              <a:rPr sz="2400" spc="-8" dirty="0" smtClean="0">
                <a:latin typeface="Arial"/>
                <a:cs typeface="Arial"/>
              </a:rPr>
              <a:t> </a:t>
            </a:r>
            <a:r>
              <a:rPr sz="2400" spc="8" dirty="0" smtClean="0">
                <a:latin typeface="Arial"/>
                <a:cs typeface="Arial"/>
              </a:rPr>
              <a:t>s</a:t>
            </a:r>
            <a:r>
              <a:rPr sz="2400" dirty="0" smtClean="0">
                <a:latin typeface="Arial"/>
                <a:cs typeface="Arial"/>
              </a:rPr>
              <a:t>tu</a:t>
            </a:r>
            <a:r>
              <a:rPr sz="2400" spc="13" dirty="0" smtClean="0">
                <a:latin typeface="Arial"/>
                <a:cs typeface="Arial"/>
              </a:rPr>
              <a:t>d</a:t>
            </a:r>
            <a:r>
              <a:rPr sz="2400" dirty="0" smtClean="0">
                <a:latin typeface="Arial"/>
                <a:cs typeface="Arial"/>
              </a:rPr>
              <a:t>enti, </a:t>
            </a:r>
            <a:r>
              <a:rPr lang="it-IT" sz="2400" dirty="0" smtClean="0">
                <a:latin typeface="Arial"/>
                <a:cs typeface="Arial"/>
              </a:rPr>
              <a:t>a </a:t>
            </a:r>
            <a:r>
              <a:rPr sz="2400" dirty="0" err="1" smtClean="0">
                <a:latin typeface="Arial"/>
                <a:cs typeface="Arial"/>
              </a:rPr>
              <a:t>c</a:t>
            </a:r>
            <a:r>
              <a:rPr sz="2400" spc="13" dirty="0" err="1" smtClean="0">
                <a:latin typeface="Arial"/>
                <a:cs typeface="Arial"/>
              </a:rPr>
              <a:t>o</a:t>
            </a:r>
            <a:r>
              <a:rPr sz="2400" dirty="0" err="1" smtClean="0">
                <a:latin typeface="Arial"/>
                <a:cs typeface="Arial"/>
              </a:rPr>
              <a:t>nfon</a:t>
            </a:r>
            <a:r>
              <a:rPr sz="2400" spc="13" dirty="0" err="1" smtClean="0">
                <a:latin typeface="Arial"/>
                <a:cs typeface="Arial"/>
              </a:rPr>
              <a:t>d</a:t>
            </a:r>
            <a:r>
              <a:rPr sz="2400" dirty="0" err="1" smtClean="0">
                <a:latin typeface="Arial"/>
                <a:cs typeface="Arial"/>
              </a:rPr>
              <a:t>e</a:t>
            </a:r>
            <a:r>
              <a:rPr sz="2400" spc="-4" dirty="0" err="1" smtClean="0">
                <a:latin typeface="Arial"/>
                <a:cs typeface="Arial"/>
              </a:rPr>
              <a:t>r</a:t>
            </a:r>
            <a:r>
              <a:rPr sz="2400" dirty="0" err="1" smtClean="0">
                <a:latin typeface="Arial"/>
                <a:cs typeface="Arial"/>
              </a:rPr>
              <a:t>e</a:t>
            </a:r>
            <a:r>
              <a:rPr sz="2400" dirty="0" smtClean="0">
                <a:latin typeface="Arial"/>
                <a:cs typeface="Arial"/>
              </a:rPr>
              <a:t> la di</a:t>
            </a:r>
            <a:r>
              <a:rPr sz="2400" spc="4" dirty="0" smtClean="0">
                <a:latin typeface="Arial"/>
                <a:cs typeface="Arial"/>
              </a:rPr>
              <a:t>s</a:t>
            </a:r>
            <a:r>
              <a:rPr sz="2400" spc="8" dirty="0" smtClean="0">
                <a:latin typeface="Arial"/>
                <a:cs typeface="Arial"/>
              </a:rPr>
              <a:t>c</a:t>
            </a:r>
            <a:r>
              <a:rPr sz="2400" dirty="0" smtClean="0">
                <a:latin typeface="Arial"/>
                <a:cs typeface="Arial"/>
              </a:rPr>
              <a:t>o</a:t>
            </a:r>
            <a:r>
              <a:rPr sz="2400" spc="-4" dirty="0" smtClean="0">
                <a:latin typeface="Arial"/>
                <a:cs typeface="Arial"/>
              </a:rPr>
              <a:t>r</a:t>
            </a:r>
            <a:r>
              <a:rPr sz="2400" dirty="0" smtClean="0">
                <a:latin typeface="Arial"/>
                <a:cs typeface="Arial"/>
              </a:rPr>
              <a:t>da</a:t>
            </a:r>
            <a:r>
              <a:rPr sz="2400" spc="13" dirty="0" smtClean="0">
                <a:latin typeface="Arial"/>
                <a:cs typeface="Arial"/>
              </a:rPr>
              <a:t>n</a:t>
            </a:r>
            <a:r>
              <a:rPr sz="2400" spc="8" dirty="0" smtClean="0">
                <a:latin typeface="Arial"/>
                <a:cs typeface="Arial"/>
              </a:rPr>
              <a:t>z</a:t>
            </a:r>
            <a:r>
              <a:rPr sz="2400" dirty="0" smtClean="0">
                <a:latin typeface="Arial"/>
                <a:cs typeface="Arial"/>
              </a:rPr>
              <a:t>a di</a:t>
            </a:r>
            <a:r>
              <a:rPr sz="2400" spc="-8" dirty="0" smtClean="0">
                <a:latin typeface="Arial"/>
                <a:cs typeface="Arial"/>
              </a:rPr>
              <a:t> </a:t>
            </a:r>
            <a:r>
              <a:rPr sz="2400" spc="8" dirty="0" smtClean="0">
                <a:latin typeface="Arial"/>
                <a:cs typeface="Arial"/>
              </a:rPr>
              <a:t>s</a:t>
            </a:r>
            <a:r>
              <a:rPr sz="2400" dirty="0" smtClean="0">
                <a:latin typeface="Arial"/>
                <a:cs typeface="Arial"/>
              </a:rPr>
              <a:t>ti</a:t>
            </a:r>
            <a:r>
              <a:rPr sz="2400" spc="-8" dirty="0" smtClean="0">
                <a:latin typeface="Arial"/>
                <a:cs typeface="Arial"/>
              </a:rPr>
              <a:t>l</a:t>
            </a:r>
            <a:r>
              <a:rPr sz="2400" dirty="0" smtClean="0">
                <a:latin typeface="Arial"/>
                <a:cs typeface="Arial"/>
              </a:rPr>
              <a:t>e</a:t>
            </a:r>
            <a:r>
              <a:rPr sz="2400" spc="13" dirty="0" smtClean="0">
                <a:latin typeface="Arial"/>
                <a:cs typeface="Arial"/>
              </a:rPr>
              <a:t> </a:t>
            </a:r>
            <a:r>
              <a:rPr sz="2400" spc="8" dirty="0" smtClean="0">
                <a:latin typeface="Arial"/>
                <a:cs typeface="Arial"/>
              </a:rPr>
              <a:t>c</a:t>
            </a:r>
            <a:r>
              <a:rPr sz="2400" dirty="0" smtClean="0">
                <a:latin typeface="Arial"/>
                <a:cs typeface="Arial"/>
              </a:rPr>
              <a:t>on la </a:t>
            </a:r>
            <a:r>
              <a:rPr sz="2400" spc="4" dirty="0" err="1" smtClean="0">
                <a:latin typeface="Arial"/>
                <a:cs typeface="Arial"/>
              </a:rPr>
              <a:t>m</a:t>
            </a:r>
            <a:r>
              <a:rPr sz="2400" dirty="0" err="1" smtClean="0">
                <a:latin typeface="Arial"/>
                <a:cs typeface="Arial"/>
              </a:rPr>
              <a:t>an</a:t>
            </a:r>
            <a:r>
              <a:rPr sz="2400" spc="8" dirty="0" err="1" smtClean="0">
                <a:latin typeface="Arial"/>
                <a:cs typeface="Arial"/>
              </a:rPr>
              <a:t>c</a:t>
            </a:r>
            <a:r>
              <a:rPr sz="2400" dirty="0" err="1" smtClean="0">
                <a:latin typeface="Arial"/>
                <a:cs typeface="Arial"/>
              </a:rPr>
              <a:t>an</a:t>
            </a:r>
            <a:r>
              <a:rPr sz="2400" spc="8" dirty="0" err="1" smtClean="0">
                <a:latin typeface="Arial"/>
                <a:cs typeface="Arial"/>
              </a:rPr>
              <a:t>z</a:t>
            </a:r>
            <a:r>
              <a:rPr sz="2400" dirty="0" err="1" smtClean="0">
                <a:latin typeface="Arial"/>
                <a:cs typeface="Arial"/>
              </a:rPr>
              <a:t>a</a:t>
            </a:r>
            <a:r>
              <a:rPr sz="2400" dirty="0" smtClean="0">
                <a:latin typeface="Arial"/>
                <a:cs typeface="Arial"/>
              </a:rPr>
              <a:t> </a:t>
            </a:r>
            <a:r>
              <a:rPr sz="2400" spc="13" dirty="0" err="1" smtClean="0">
                <a:latin typeface="Arial"/>
                <a:cs typeface="Arial"/>
              </a:rPr>
              <a:t>d</a:t>
            </a:r>
            <a:r>
              <a:rPr sz="2400" dirty="0" err="1" smtClean="0">
                <a:latin typeface="Arial"/>
                <a:cs typeface="Arial"/>
              </a:rPr>
              <a:t>i</a:t>
            </a:r>
            <a:r>
              <a:rPr lang="it-IT" sz="2400" dirty="0" smtClean="0">
                <a:latin typeface="Arial"/>
                <a:cs typeface="Arial"/>
              </a:rPr>
              <a:t> </a:t>
            </a:r>
            <a:r>
              <a:rPr sz="2400" dirty="0" err="1" smtClean="0">
                <a:latin typeface="Arial"/>
                <a:cs typeface="Arial"/>
              </a:rPr>
              <a:t>abi</a:t>
            </a:r>
            <a:r>
              <a:rPr sz="2400" spc="-8" dirty="0" err="1" smtClean="0">
                <a:latin typeface="Arial"/>
                <a:cs typeface="Arial"/>
              </a:rPr>
              <a:t>l</a:t>
            </a:r>
            <a:r>
              <a:rPr sz="2400" dirty="0" err="1" smtClean="0">
                <a:latin typeface="Arial"/>
                <a:cs typeface="Arial"/>
              </a:rPr>
              <a:t>ità</a:t>
            </a:r>
            <a:r>
              <a:rPr sz="2400" dirty="0" smtClean="0">
                <a:latin typeface="Arial"/>
                <a:cs typeface="Arial"/>
              </a:rPr>
              <a:t> e </a:t>
            </a:r>
            <a:r>
              <a:rPr sz="2400" spc="13" dirty="0" smtClean="0">
                <a:latin typeface="Arial"/>
                <a:cs typeface="Arial"/>
              </a:rPr>
              <a:t>q</a:t>
            </a:r>
            <a:r>
              <a:rPr sz="2400" dirty="0" smtClean="0">
                <a:latin typeface="Arial"/>
                <a:cs typeface="Arial"/>
              </a:rPr>
              <a:t>u</a:t>
            </a:r>
            <a:r>
              <a:rPr sz="2400" spc="-8" dirty="0" smtClean="0">
                <a:latin typeface="Arial"/>
                <a:cs typeface="Arial"/>
              </a:rPr>
              <a:t>i</a:t>
            </a:r>
            <a:r>
              <a:rPr sz="2400" dirty="0" smtClean="0">
                <a:latin typeface="Arial"/>
                <a:cs typeface="Arial"/>
              </a:rPr>
              <a:t>n</a:t>
            </a:r>
            <a:r>
              <a:rPr sz="2400" spc="13" dirty="0" smtClean="0">
                <a:latin typeface="Arial"/>
                <a:cs typeface="Arial"/>
              </a:rPr>
              <a:t>d</a:t>
            </a:r>
            <a:r>
              <a:rPr sz="2400" dirty="0" smtClean="0">
                <a:latin typeface="Arial"/>
                <a:cs typeface="Arial"/>
              </a:rPr>
              <a:t>i</a:t>
            </a:r>
            <a:r>
              <a:rPr sz="2400" spc="-8" dirty="0" smtClean="0">
                <a:latin typeface="Arial"/>
                <a:cs typeface="Arial"/>
              </a:rPr>
              <a:t> </a:t>
            </a:r>
            <a:r>
              <a:rPr sz="2400" dirty="0" smtClean="0">
                <a:latin typeface="Arial"/>
                <a:cs typeface="Arial"/>
              </a:rPr>
              <a:t>a </a:t>
            </a:r>
            <a:r>
              <a:rPr sz="2400" spc="8" dirty="0" smtClean="0">
                <a:latin typeface="Arial"/>
                <a:cs typeface="Arial"/>
              </a:rPr>
              <a:t>s</a:t>
            </a:r>
            <a:r>
              <a:rPr sz="2400" spc="13" dirty="0" smtClean="0">
                <a:latin typeface="Arial"/>
                <a:cs typeface="Arial"/>
              </a:rPr>
              <a:t>o</a:t>
            </a:r>
            <a:r>
              <a:rPr sz="2400" dirty="0" smtClean="0">
                <a:latin typeface="Arial"/>
                <a:cs typeface="Arial"/>
              </a:rPr>
              <a:t>ttov</a:t>
            </a:r>
            <a:r>
              <a:rPr sz="2400" spc="13" dirty="0" smtClean="0">
                <a:latin typeface="Arial"/>
                <a:cs typeface="Arial"/>
              </a:rPr>
              <a:t>a</a:t>
            </a:r>
            <a:r>
              <a:rPr sz="2400" spc="-8" dirty="0" smtClean="0">
                <a:latin typeface="Arial"/>
                <a:cs typeface="Arial"/>
              </a:rPr>
              <a:t>l</a:t>
            </a:r>
            <a:r>
              <a:rPr sz="2400" dirty="0" smtClean="0">
                <a:latin typeface="Arial"/>
                <a:cs typeface="Arial"/>
              </a:rPr>
              <a:t>ut</a:t>
            </a:r>
            <a:r>
              <a:rPr sz="2400" spc="8" dirty="0" smtClean="0">
                <a:latin typeface="Arial"/>
                <a:cs typeface="Arial"/>
              </a:rPr>
              <a:t>a</a:t>
            </a:r>
            <a:r>
              <a:rPr sz="2400" spc="-4" dirty="0" smtClean="0">
                <a:latin typeface="Arial"/>
                <a:cs typeface="Arial"/>
              </a:rPr>
              <a:t>r</a:t>
            </a:r>
            <a:r>
              <a:rPr sz="2400" dirty="0" smtClean="0">
                <a:latin typeface="Arial"/>
                <a:cs typeface="Arial"/>
              </a:rPr>
              <a:t>e </a:t>
            </a:r>
            <a:r>
              <a:rPr sz="2400" spc="13" dirty="0" smtClean="0">
                <a:latin typeface="Arial"/>
                <a:cs typeface="Arial"/>
              </a:rPr>
              <a:t>d</a:t>
            </a:r>
            <a:r>
              <a:rPr sz="2400" dirty="0" smtClean="0">
                <a:latin typeface="Arial"/>
                <a:cs typeface="Arial"/>
              </a:rPr>
              <a:t>ei</a:t>
            </a:r>
            <a:r>
              <a:rPr sz="2400" spc="-8" dirty="0" smtClean="0">
                <a:latin typeface="Arial"/>
                <a:cs typeface="Arial"/>
              </a:rPr>
              <a:t> </a:t>
            </a:r>
            <a:r>
              <a:rPr sz="2400" spc="4" dirty="0" smtClean="0">
                <a:latin typeface="Arial"/>
                <a:cs typeface="Arial"/>
              </a:rPr>
              <a:t>r</a:t>
            </a:r>
            <a:r>
              <a:rPr sz="2400" spc="-8" dirty="0" smtClean="0">
                <a:latin typeface="Arial"/>
                <a:cs typeface="Arial"/>
              </a:rPr>
              <a:t>i</a:t>
            </a:r>
            <a:r>
              <a:rPr sz="2400" spc="8" dirty="0" smtClean="0">
                <a:latin typeface="Arial"/>
                <a:cs typeface="Arial"/>
              </a:rPr>
              <a:t>s</a:t>
            </a:r>
            <a:r>
              <a:rPr sz="2400" dirty="0" smtClean="0">
                <a:latin typeface="Arial"/>
                <a:cs typeface="Arial"/>
              </a:rPr>
              <a:t>ultati </a:t>
            </a:r>
            <a:r>
              <a:rPr sz="2400" spc="-8" dirty="0" smtClean="0">
                <a:latin typeface="Arial"/>
                <a:cs typeface="Arial"/>
              </a:rPr>
              <a:t>i</a:t>
            </a:r>
            <a:r>
              <a:rPr sz="2400" dirty="0" smtClean="0">
                <a:latin typeface="Arial"/>
                <a:cs typeface="Arial"/>
              </a:rPr>
              <a:t>n</a:t>
            </a:r>
            <a:r>
              <a:rPr sz="2400" spc="13" dirty="0" smtClean="0">
                <a:latin typeface="Arial"/>
                <a:cs typeface="Arial"/>
              </a:rPr>
              <a:t> </a:t>
            </a:r>
            <a:r>
              <a:rPr sz="2400" dirty="0" smtClean="0">
                <a:latin typeface="Arial"/>
                <a:cs typeface="Arial"/>
              </a:rPr>
              <a:t>se </a:t>
            </a:r>
            <a:r>
              <a:rPr sz="2400" spc="8" dirty="0" smtClean="0">
                <a:latin typeface="Arial"/>
                <a:cs typeface="Arial"/>
              </a:rPr>
              <a:t>s</a:t>
            </a:r>
            <a:r>
              <a:rPr sz="2400" dirty="0" smtClean="0">
                <a:latin typeface="Arial"/>
                <a:cs typeface="Arial"/>
              </a:rPr>
              <a:t>te</a:t>
            </a:r>
            <a:r>
              <a:rPr sz="2400" spc="8" dirty="0" smtClean="0">
                <a:latin typeface="Arial"/>
                <a:cs typeface="Arial"/>
              </a:rPr>
              <a:t>ss</a:t>
            </a:r>
            <a:r>
              <a:rPr sz="2400" dirty="0" smtClean="0">
                <a:latin typeface="Arial"/>
                <a:cs typeface="Arial"/>
              </a:rPr>
              <a:t>i buo</a:t>
            </a:r>
            <a:r>
              <a:rPr sz="2400" spc="13" dirty="0" smtClean="0">
                <a:latin typeface="Arial"/>
                <a:cs typeface="Arial"/>
              </a:rPr>
              <a:t>n</a:t>
            </a:r>
            <a:r>
              <a:rPr sz="2400" spc="-8" dirty="0" smtClean="0">
                <a:latin typeface="Arial"/>
                <a:cs typeface="Arial"/>
              </a:rPr>
              <a:t>i</a:t>
            </a:r>
            <a:r>
              <a:rPr sz="2400" dirty="0" smtClean="0">
                <a:latin typeface="Arial"/>
                <a:cs typeface="Arial"/>
              </a:rPr>
              <a:t>, </a:t>
            </a:r>
            <a:r>
              <a:rPr sz="2400" spc="4" dirty="0" smtClean="0">
                <a:latin typeface="Arial"/>
                <a:cs typeface="Arial"/>
              </a:rPr>
              <a:t>m</a:t>
            </a:r>
            <a:r>
              <a:rPr sz="2400" dirty="0" smtClean="0">
                <a:latin typeface="Arial"/>
                <a:cs typeface="Arial"/>
              </a:rPr>
              <a:t>a</a:t>
            </a:r>
            <a:r>
              <a:rPr sz="2400" spc="13" dirty="0" smtClean="0">
                <a:latin typeface="Arial"/>
                <a:cs typeface="Arial"/>
              </a:rPr>
              <a:t> </a:t>
            </a:r>
            <a:r>
              <a:rPr sz="2400" dirty="0" smtClean="0">
                <a:latin typeface="Arial"/>
                <a:cs typeface="Arial"/>
              </a:rPr>
              <a:t>pe</a:t>
            </a:r>
            <a:r>
              <a:rPr sz="2400" spc="-4" dirty="0" smtClean="0">
                <a:latin typeface="Arial"/>
                <a:cs typeface="Arial"/>
              </a:rPr>
              <a:t>r</a:t>
            </a:r>
            <a:r>
              <a:rPr sz="2400" spc="8" dirty="0" smtClean="0">
                <a:latin typeface="Arial"/>
                <a:cs typeface="Arial"/>
              </a:rPr>
              <a:t>c</a:t>
            </a:r>
            <a:r>
              <a:rPr sz="2400" dirty="0" smtClean="0">
                <a:latin typeface="Arial"/>
                <a:cs typeface="Arial"/>
              </a:rPr>
              <a:t>e</a:t>
            </a:r>
            <a:r>
              <a:rPr sz="2400" spc="13" dirty="0" smtClean="0">
                <a:latin typeface="Arial"/>
                <a:cs typeface="Arial"/>
              </a:rPr>
              <a:t>p</a:t>
            </a:r>
            <a:r>
              <a:rPr sz="2400" spc="-8" dirty="0" smtClean="0">
                <a:latin typeface="Arial"/>
                <a:cs typeface="Arial"/>
              </a:rPr>
              <a:t>i</a:t>
            </a:r>
            <a:r>
              <a:rPr sz="2400" dirty="0" smtClean="0">
                <a:latin typeface="Arial"/>
                <a:cs typeface="Arial"/>
              </a:rPr>
              <a:t>ti </a:t>
            </a:r>
            <a:r>
              <a:rPr sz="2400" spc="8" dirty="0" smtClean="0">
                <a:latin typeface="Arial"/>
                <a:cs typeface="Arial"/>
              </a:rPr>
              <a:t>c</a:t>
            </a:r>
            <a:r>
              <a:rPr sz="2400" dirty="0" smtClean="0">
                <a:latin typeface="Arial"/>
                <a:cs typeface="Arial"/>
              </a:rPr>
              <a:t>o</a:t>
            </a:r>
            <a:r>
              <a:rPr sz="2400" spc="4" dirty="0" smtClean="0">
                <a:latin typeface="Arial"/>
                <a:cs typeface="Arial"/>
              </a:rPr>
              <a:t>m</a:t>
            </a:r>
            <a:r>
              <a:rPr sz="2400" dirty="0" smtClean="0">
                <a:latin typeface="Arial"/>
                <a:cs typeface="Arial"/>
              </a:rPr>
              <a:t>e inade</a:t>
            </a:r>
            <a:r>
              <a:rPr sz="2400" spc="13" dirty="0" smtClean="0">
                <a:latin typeface="Arial"/>
                <a:cs typeface="Arial"/>
              </a:rPr>
              <a:t>g</a:t>
            </a:r>
            <a:r>
              <a:rPr sz="2400" dirty="0" smtClean="0">
                <a:latin typeface="Arial"/>
                <a:cs typeface="Arial"/>
              </a:rPr>
              <a:t>uati.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27450" y="4459795"/>
            <a:ext cx="7932982" cy="66620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2504"/>
              </a:lnSpc>
              <a:spcBef>
                <a:spcPts val="125"/>
              </a:spcBef>
            </a:pPr>
            <a:r>
              <a:rPr sz="2400" b="1" dirty="0" smtClean="0">
                <a:latin typeface="Arial"/>
                <a:cs typeface="Arial"/>
              </a:rPr>
              <a:t>La </a:t>
            </a:r>
            <a:r>
              <a:rPr sz="2400" b="1" spc="13" dirty="0" smtClean="0">
                <a:latin typeface="Arial"/>
                <a:cs typeface="Arial"/>
              </a:rPr>
              <a:t>c</a:t>
            </a:r>
            <a:r>
              <a:rPr sz="2400" b="1" dirty="0" smtClean="0">
                <a:latin typeface="Arial"/>
                <a:cs typeface="Arial"/>
              </a:rPr>
              <a:t>o</a:t>
            </a:r>
            <a:r>
              <a:rPr sz="2400" b="1" spc="8" dirty="0" smtClean="0">
                <a:latin typeface="Arial"/>
                <a:cs typeface="Arial"/>
              </a:rPr>
              <a:t>no</a:t>
            </a:r>
            <a:r>
              <a:rPr sz="2400" b="1" dirty="0" smtClean="0">
                <a:latin typeface="Arial"/>
                <a:cs typeface="Arial"/>
              </a:rPr>
              <a:t>sce</a:t>
            </a:r>
            <a:r>
              <a:rPr sz="2400" b="1" spc="8" dirty="0" smtClean="0">
                <a:latin typeface="Arial"/>
                <a:cs typeface="Arial"/>
              </a:rPr>
              <a:t>nz</a:t>
            </a:r>
            <a:r>
              <a:rPr sz="2400" b="1" dirty="0" smtClean="0">
                <a:latin typeface="Arial"/>
                <a:cs typeface="Arial"/>
              </a:rPr>
              <a:t>a de</a:t>
            </a:r>
            <a:r>
              <a:rPr sz="2400" b="1" spc="8" dirty="0" smtClean="0">
                <a:latin typeface="Arial"/>
                <a:cs typeface="Arial"/>
              </a:rPr>
              <a:t>g</a:t>
            </a:r>
            <a:r>
              <a:rPr sz="2400" b="1" dirty="0" smtClean="0">
                <a:latin typeface="Arial"/>
                <a:cs typeface="Arial"/>
              </a:rPr>
              <a:t>li s</a:t>
            </a:r>
            <a:r>
              <a:rPr sz="2400" b="1" spc="4" dirty="0" smtClean="0">
                <a:latin typeface="Arial"/>
                <a:cs typeface="Arial"/>
              </a:rPr>
              <a:t>t</a:t>
            </a:r>
            <a:r>
              <a:rPr sz="2400" b="1" dirty="0" smtClean="0">
                <a:latin typeface="Arial"/>
                <a:cs typeface="Arial"/>
              </a:rPr>
              <a:t>ili,</a:t>
            </a:r>
            <a:r>
              <a:rPr sz="2400" b="1" spc="-8" dirty="0" smtClean="0">
                <a:latin typeface="Arial"/>
                <a:cs typeface="Arial"/>
              </a:rPr>
              <a:t> </a:t>
            </a:r>
            <a:r>
              <a:rPr sz="2400" b="1" dirty="0" smtClean="0">
                <a:latin typeface="Arial"/>
                <a:cs typeface="Arial"/>
              </a:rPr>
              <a:t>sia </a:t>
            </a:r>
            <a:r>
              <a:rPr sz="2400" b="1" spc="8" dirty="0" smtClean="0">
                <a:latin typeface="Arial"/>
                <a:cs typeface="Arial"/>
              </a:rPr>
              <a:t>p</a:t>
            </a:r>
            <a:r>
              <a:rPr sz="2400" b="1" dirty="0" smtClean="0">
                <a:latin typeface="Arial"/>
                <a:cs typeface="Arial"/>
              </a:rPr>
              <a:t>er i d</a:t>
            </a:r>
            <a:r>
              <a:rPr sz="2400" b="1" spc="8" dirty="0" smtClean="0">
                <a:latin typeface="Arial"/>
                <a:cs typeface="Arial"/>
              </a:rPr>
              <a:t>o</a:t>
            </a:r>
            <a:r>
              <a:rPr sz="2400" b="1" dirty="0" smtClean="0">
                <a:latin typeface="Arial"/>
                <a:cs typeface="Arial"/>
              </a:rPr>
              <a:t>ce</a:t>
            </a:r>
            <a:r>
              <a:rPr sz="2400" b="1" spc="8" dirty="0" smtClean="0">
                <a:latin typeface="Arial"/>
                <a:cs typeface="Arial"/>
              </a:rPr>
              <a:t>n</a:t>
            </a:r>
            <a:r>
              <a:rPr sz="2400" b="1" spc="-4" dirty="0" smtClean="0">
                <a:latin typeface="Arial"/>
                <a:cs typeface="Arial"/>
              </a:rPr>
              <a:t>t</a:t>
            </a:r>
            <a:r>
              <a:rPr sz="2400" b="1" dirty="0" smtClean="0">
                <a:latin typeface="Arial"/>
                <a:cs typeface="Arial"/>
              </a:rPr>
              <a:t>i </a:t>
            </a:r>
            <a:r>
              <a:rPr sz="2400" b="1" dirty="0" err="1" smtClean="0">
                <a:latin typeface="Arial"/>
                <a:cs typeface="Arial"/>
              </a:rPr>
              <a:t>c</a:t>
            </a:r>
            <a:r>
              <a:rPr sz="2400" b="1" spc="8" dirty="0" err="1" smtClean="0">
                <a:latin typeface="Arial"/>
                <a:cs typeface="Arial"/>
              </a:rPr>
              <a:t>h</a:t>
            </a:r>
            <a:r>
              <a:rPr sz="2400" b="1" dirty="0" err="1" smtClean="0">
                <a:latin typeface="Arial"/>
                <a:cs typeface="Arial"/>
              </a:rPr>
              <a:t>e</a:t>
            </a:r>
            <a:r>
              <a:rPr sz="2400" b="1" dirty="0" smtClean="0">
                <a:latin typeface="Arial"/>
                <a:cs typeface="Arial"/>
              </a:rPr>
              <a:t> </a:t>
            </a:r>
            <a:r>
              <a:rPr sz="2400" b="1" spc="8" dirty="0" smtClean="0">
                <a:latin typeface="Arial"/>
                <a:cs typeface="Arial"/>
              </a:rPr>
              <a:t>p</a:t>
            </a:r>
            <a:r>
              <a:rPr sz="2400" b="1" dirty="0" smtClean="0">
                <a:latin typeface="Arial"/>
                <a:cs typeface="Arial"/>
              </a:rPr>
              <a:t>er</a:t>
            </a:r>
            <a:r>
              <a:rPr lang="it-IT" sz="2400" b="1" dirty="0" smtClean="0">
                <a:latin typeface="Arial"/>
                <a:cs typeface="Arial"/>
              </a:rPr>
              <a:t>  gli </a:t>
            </a:r>
            <a:r>
              <a:rPr sz="3500" b="1" baseline="-1114" dirty="0" err="1" smtClean="0">
                <a:latin typeface="Arial"/>
                <a:cs typeface="Arial"/>
              </a:rPr>
              <a:t>s</a:t>
            </a:r>
            <a:r>
              <a:rPr sz="3500" b="1" spc="-4" baseline="-1114" dirty="0" err="1" smtClean="0">
                <a:latin typeface="Arial"/>
                <a:cs typeface="Arial"/>
              </a:rPr>
              <a:t>t</a:t>
            </a:r>
            <a:r>
              <a:rPr sz="3500" b="1" spc="8" baseline="-1114" dirty="0" err="1" smtClean="0">
                <a:latin typeface="Arial"/>
                <a:cs typeface="Arial"/>
              </a:rPr>
              <a:t>u</a:t>
            </a:r>
            <a:r>
              <a:rPr sz="3500" b="1" baseline="-1114" dirty="0" err="1" smtClean="0">
                <a:latin typeface="Arial"/>
                <a:cs typeface="Arial"/>
              </a:rPr>
              <a:t>d</a:t>
            </a:r>
            <a:r>
              <a:rPr sz="3500" b="1" spc="13" baseline="-1114" dirty="0" err="1" smtClean="0">
                <a:latin typeface="Arial"/>
                <a:cs typeface="Arial"/>
              </a:rPr>
              <a:t>e</a:t>
            </a:r>
            <a:r>
              <a:rPr sz="3500" b="1" baseline="-1114" dirty="0" err="1" smtClean="0">
                <a:latin typeface="Arial"/>
                <a:cs typeface="Arial"/>
              </a:rPr>
              <a:t>n</a:t>
            </a:r>
            <a:r>
              <a:rPr sz="3500" b="1" spc="4" baseline="-1114" dirty="0" err="1" smtClean="0">
                <a:latin typeface="Arial"/>
                <a:cs typeface="Arial"/>
              </a:rPr>
              <a:t>t</a:t>
            </a:r>
            <a:r>
              <a:rPr sz="3500" b="1" baseline="-1114" dirty="0" err="1" smtClean="0">
                <a:latin typeface="Arial"/>
                <a:cs typeface="Arial"/>
              </a:rPr>
              <a:t>i</a:t>
            </a:r>
            <a:r>
              <a:rPr sz="3500" b="1" baseline="-1114" dirty="0" smtClean="0">
                <a:latin typeface="Arial"/>
                <a:cs typeface="Arial"/>
              </a:rPr>
              <a:t> div</a:t>
            </a:r>
            <a:r>
              <a:rPr sz="3500" b="1" spc="13" baseline="-1114" dirty="0" smtClean="0">
                <a:latin typeface="Arial"/>
                <a:cs typeface="Arial"/>
              </a:rPr>
              <a:t>e</a:t>
            </a:r>
            <a:r>
              <a:rPr sz="3500" b="1" baseline="-1114" dirty="0" smtClean="0">
                <a:latin typeface="Arial"/>
                <a:cs typeface="Arial"/>
              </a:rPr>
              <a:t>n</a:t>
            </a:r>
            <a:r>
              <a:rPr sz="3500" b="1" spc="4" baseline="-1114" dirty="0" smtClean="0">
                <a:latin typeface="Arial"/>
                <a:cs typeface="Arial"/>
              </a:rPr>
              <a:t>t</a:t>
            </a:r>
            <a:r>
              <a:rPr sz="3500" b="1" baseline="-1114" dirty="0" smtClean="0">
                <a:latin typeface="Arial"/>
                <a:cs typeface="Arial"/>
              </a:rPr>
              <a:t>a </a:t>
            </a:r>
            <a:r>
              <a:rPr sz="3500" b="1" spc="8" baseline="-1114" dirty="0" smtClean="0">
                <a:latin typeface="Arial"/>
                <a:cs typeface="Arial"/>
              </a:rPr>
              <a:t>p</a:t>
            </a:r>
            <a:r>
              <a:rPr sz="3500" b="1" baseline="-1114" dirty="0" smtClean="0">
                <a:latin typeface="Arial"/>
                <a:cs typeface="Arial"/>
              </a:rPr>
              <a:t>e</a:t>
            </a:r>
            <a:r>
              <a:rPr sz="3500" b="1" spc="-4" baseline="-1114" dirty="0" smtClean="0">
                <a:latin typeface="Arial"/>
                <a:cs typeface="Arial"/>
              </a:rPr>
              <a:t>r</a:t>
            </a:r>
            <a:r>
              <a:rPr sz="3500" b="1" baseline="-1114" dirty="0" smtClean="0">
                <a:latin typeface="Arial"/>
                <a:cs typeface="Arial"/>
              </a:rPr>
              <a:t>ciò </a:t>
            </a:r>
            <a:r>
              <a:rPr sz="3500" b="1" spc="8" baseline="-1114" dirty="0" smtClean="0">
                <a:latin typeface="Arial"/>
                <a:cs typeface="Arial"/>
              </a:rPr>
              <a:t>u</a:t>
            </a:r>
            <a:r>
              <a:rPr sz="3500" b="1" baseline="-1114" dirty="0" smtClean="0">
                <a:latin typeface="Arial"/>
                <a:cs typeface="Arial"/>
              </a:rPr>
              <a:t>n</a:t>
            </a:r>
            <a:r>
              <a:rPr sz="3500" b="1" spc="8" baseline="-1114" dirty="0" smtClean="0">
                <a:latin typeface="Arial"/>
                <a:cs typeface="Arial"/>
              </a:rPr>
              <a:t> </a:t>
            </a:r>
            <a:r>
              <a:rPr sz="3500" b="1" baseline="-1114" dirty="0" smtClean="0">
                <a:latin typeface="Arial"/>
                <a:cs typeface="Arial"/>
              </a:rPr>
              <a:t>asp</a:t>
            </a:r>
            <a:r>
              <a:rPr sz="3500" b="1" spc="13" baseline="-1114" dirty="0" smtClean="0">
                <a:latin typeface="Arial"/>
                <a:cs typeface="Arial"/>
              </a:rPr>
              <a:t>e</a:t>
            </a:r>
            <a:r>
              <a:rPr sz="3500" b="1" spc="-4" baseline="-1114" dirty="0" smtClean="0">
                <a:latin typeface="Arial"/>
                <a:cs typeface="Arial"/>
              </a:rPr>
              <a:t>tt</a:t>
            </a:r>
            <a:r>
              <a:rPr sz="3500" b="1" baseline="-1114" dirty="0" smtClean="0">
                <a:latin typeface="Arial"/>
                <a:cs typeface="Arial"/>
              </a:rPr>
              <a:t>o</a:t>
            </a:r>
            <a:r>
              <a:rPr sz="3500" b="1" spc="8" baseline="-1114" dirty="0" smtClean="0">
                <a:latin typeface="Arial"/>
                <a:cs typeface="Arial"/>
              </a:rPr>
              <a:t> </a:t>
            </a:r>
            <a:r>
              <a:rPr sz="3500" b="1" spc="-4" baseline="-1114" dirty="0" smtClean="0">
                <a:latin typeface="Arial"/>
                <a:cs typeface="Arial"/>
              </a:rPr>
              <a:t>r</a:t>
            </a:r>
            <a:r>
              <a:rPr sz="3500" b="1" baseline="-1114" dirty="0" smtClean="0">
                <a:latin typeface="Arial"/>
                <a:cs typeface="Arial"/>
              </a:rPr>
              <a:t>ilev</a:t>
            </a:r>
            <a:r>
              <a:rPr sz="3500" b="1" spc="13" baseline="-1114" dirty="0" smtClean="0">
                <a:latin typeface="Arial"/>
                <a:cs typeface="Arial"/>
              </a:rPr>
              <a:t>a</a:t>
            </a:r>
            <a:r>
              <a:rPr sz="3500" b="1" baseline="-1114" dirty="0" smtClean="0">
                <a:latin typeface="Arial"/>
                <a:cs typeface="Arial"/>
              </a:rPr>
              <a:t>n</a:t>
            </a:r>
            <a:r>
              <a:rPr sz="3500" b="1" spc="-4" baseline="-1114" dirty="0" smtClean="0">
                <a:latin typeface="Arial"/>
                <a:cs typeface="Arial"/>
              </a:rPr>
              <a:t>t</a:t>
            </a:r>
            <a:r>
              <a:rPr sz="3500" b="1" baseline="-1114" dirty="0" smtClean="0">
                <a:latin typeface="Arial"/>
                <a:cs typeface="Arial"/>
              </a:rPr>
              <a:t>e</a:t>
            </a:r>
            <a:r>
              <a:rPr sz="3500" b="1" spc="13" baseline="-1114" dirty="0" smtClean="0">
                <a:latin typeface="Arial"/>
                <a:cs typeface="Arial"/>
              </a:rPr>
              <a:t> </a:t>
            </a:r>
            <a:r>
              <a:rPr sz="3500" b="1" baseline="-1114" dirty="0" smtClean="0">
                <a:latin typeface="Arial"/>
                <a:cs typeface="Arial"/>
              </a:rPr>
              <a:t>p</a:t>
            </a:r>
            <a:r>
              <a:rPr sz="3500" b="1" spc="13" baseline="-1114" dirty="0" smtClean="0">
                <a:latin typeface="Arial"/>
                <a:cs typeface="Arial"/>
              </a:rPr>
              <a:t>e</a:t>
            </a:r>
            <a:r>
              <a:rPr sz="3500" b="1" baseline="-1114" dirty="0" smtClean="0">
                <a:latin typeface="Arial"/>
                <a:cs typeface="Arial"/>
              </a:rPr>
              <a:t>r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527450" y="5146748"/>
            <a:ext cx="7947978" cy="66505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1520">
              <a:lnSpc>
                <a:spcPts val="2504"/>
              </a:lnSpc>
              <a:spcBef>
                <a:spcPts val="125"/>
              </a:spcBef>
            </a:pPr>
            <a:r>
              <a:rPr sz="2400" b="1" dirty="0" smtClean="0">
                <a:latin typeface="Arial"/>
                <a:cs typeface="Arial"/>
              </a:rPr>
              <a:t>l’i</a:t>
            </a:r>
            <a:r>
              <a:rPr sz="2400" b="1" spc="-4" dirty="0" smtClean="0">
                <a:latin typeface="Arial"/>
                <a:cs typeface="Arial"/>
              </a:rPr>
              <a:t>n</a:t>
            </a:r>
            <a:r>
              <a:rPr sz="2400" b="1" dirty="0" smtClean="0">
                <a:latin typeface="Arial"/>
                <a:cs typeface="Arial"/>
              </a:rPr>
              <a:t>s</a:t>
            </a:r>
            <a:r>
              <a:rPr sz="2400" b="1" spc="13" dirty="0" smtClean="0">
                <a:latin typeface="Arial"/>
                <a:cs typeface="Arial"/>
              </a:rPr>
              <a:t>e</a:t>
            </a:r>
            <a:r>
              <a:rPr sz="2400" b="1" dirty="0" smtClean="0">
                <a:latin typeface="Arial"/>
                <a:cs typeface="Arial"/>
              </a:rPr>
              <a:t>g</a:t>
            </a:r>
            <a:r>
              <a:rPr sz="2400" b="1" spc="8" dirty="0" smtClean="0">
                <a:latin typeface="Arial"/>
                <a:cs typeface="Arial"/>
              </a:rPr>
              <a:t>n</a:t>
            </a:r>
            <a:r>
              <a:rPr sz="2400" b="1" dirty="0" smtClean="0">
                <a:latin typeface="Arial"/>
                <a:cs typeface="Arial"/>
              </a:rPr>
              <a:t>a</a:t>
            </a:r>
            <a:r>
              <a:rPr sz="2400" b="1" spc="4" dirty="0" smtClean="0">
                <a:latin typeface="Arial"/>
                <a:cs typeface="Arial"/>
              </a:rPr>
              <a:t>m</a:t>
            </a:r>
            <a:r>
              <a:rPr sz="2400" b="1" dirty="0" smtClean="0">
                <a:latin typeface="Arial"/>
                <a:cs typeface="Arial"/>
              </a:rPr>
              <a:t>en</a:t>
            </a:r>
            <a:r>
              <a:rPr sz="2400" b="1" spc="4" dirty="0" smtClean="0">
                <a:latin typeface="Arial"/>
                <a:cs typeface="Arial"/>
              </a:rPr>
              <a:t>t</a:t>
            </a:r>
            <a:r>
              <a:rPr sz="2400" b="1" dirty="0" smtClean="0">
                <a:latin typeface="Arial"/>
                <a:cs typeface="Arial"/>
              </a:rPr>
              <a:t>o</a:t>
            </a:r>
            <a:r>
              <a:rPr sz="2400" b="1" spc="8" dirty="0" smtClean="0">
                <a:latin typeface="Arial"/>
                <a:cs typeface="Arial"/>
              </a:rPr>
              <a:t> </a:t>
            </a:r>
            <a:r>
              <a:rPr sz="2400" b="1" dirty="0" smtClean="0">
                <a:latin typeface="Arial"/>
                <a:cs typeface="Arial"/>
              </a:rPr>
              <a:t>e l’ap</a:t>
            </a:r>
            <a:r>
              <a:rPr sz="2400" b="1" spc="8" dirty="0" smtClean="0">
                <a:latin typeface="Arial"/>
                <a:cs typeface="Arial"/>
              </a:rPr>
              <a:t>p</a:t>
            </a:r>
            <a:r>
              <a:rPr sz="2400" b="1" spc="-4" dirty="0" smtClean="0">
                <a:latin typeface="Arial"/>
                <a:cs typeface="Arial"/>
              </a:rPr>
              <a:t>r</a:t>
            </a:r>
            <a:r>
              <a:rPr sz="2400" b="1" dirty="0" smtClean="0">
                <a:latin typeface="Arial"/>
                <a:cs typeface="Arial"/>
              </a:rPr>
              <a:t>e</a:t>
            </a:r>
            <a:r>
              <a:rPr sz="2400" b="1" spc="8" dirty="0" smtClean="0">
                <a:latin typeface="Arial"/>
                <a:cs typeface="Arial"/>
              </a:rPr>
              <a:t>n</a:t>
            </a:r>
            <a:r>
              <a:rPr sz="2400" b="1" dirty="0" smtClean="0">
                <a:latin typeface="Arial"/>
                <a:cs typeface="Arial"/>
              </a:rPr>
              <a:t>di</a:t>
            </a:r>
            <a:r>
              <a:rPr sz="2400" b="1" spc="4" dirty="0" smtClean="0">
                <a:latin typeface="Arial"/>
                <a:cs typeface="Arial"/>
              </a:rPr>
              <a:t>m</a:t>
            </a:r>
            <a:r>
              <a:rPr sz="2400" b="1" dirty="0" smtClean="0">
                <a:latin typeface="Arial"/>
                <a:cs typeface="Arial"/>
              </a:rPr>
              <a:t>e</a:t>
            </a:r>
            <a:r>
              <a:rPr sz="2400" b="1" spc="8" dirty="0" smtClean="0">
                <a:latin typeface="Arial"/>
                <a:cs typeface="Arial"/>
              </a:rPr>
              <a:t>n</a:t>
            </a:r>
            <a:r>
              <a:rPr sz="2400" b="1" spc="-4" dirty="0" smtClean="0">
                <a:latin typeface="Arial"/>
                <a:cs typeface="Arial"/>
              </a:rPr>
              <a:t>t</a:t>
            </a:r>
            <a:r>
              <a:rPr sz="2400" b="1" dirty="0" smtClean="0">
                <a:latin typeface="Arial"/>
                <a:cs typeface="Arial"/>
              </a:rPr>
              <a:t>o</a:t>
            </a:r>
            <a:r>
              <a:rPr sz="2400" b="1" spc="8" dirty="0" smtClean="0">
                <a:latin typeface="Arial"/>
                <a:cs typeface="Arial"/>
              </a:rPr>
              <a:t> </a:t>
            </a:r>
            <a:r>
              <a:rPr sz="2400" b="1" dirty="0" smtClean="0">
                <a:latin typeface="Arial"/>
                <a:cs typeface="Arial"/>
              </a:rPr>
              <a:t>e le </a:t>
            </a:r>
            <a:r>
              <a:rPr sz="2400" b="1" dirty="0" err="1" smtClean="0">
                <a:latin typeface="Arial"/>
                <a:cs typeface="Arial"/>
              </a:rPr>
              <a:t>sc</a:t>
            </a:r>
            <a:r>
              <a:rPr sz="2400" b="1" spc="13" dirty="0" err="1" smtClean="0">
                <a:latin typeface="Arial"/>
                <a:cs typeface="Arial"/>
              </a:rPr>
              <a:t>e</a:t>
            </a:r>
            <a:r>
              <a:rPr sz="2400" b="1" dirty="0" err="1" smtClean="0">
                <a:latin typeface="Arial"/>
                <a:cs typeface="Arial"/>
              </a:rPr>
              <a:t>l</a:t>
            </a:r>
            <a:r>
              <a:rPr sz="2400" b="1" spc="-4" dirty="0" err="1" smtClean="0">
                <a:latin typeface="Arial"/>
                <a:cs typeface="Arial"/>
              </a:rPr>
              <a:t>t</a:t>
            </a:r>
            <a:r>
              <a:rPr sz="2400" b="1" dirty="0" err="1" smtClean="0">
                <a:latin typeface="Arial"/>
                <a:cs typeface="Arial"/>
              </a:rPr>
              <a:t>e</a:t>
            </a:r>
            <a:r>
              <a:rPr sz="2400" b="1" dirty="0" smtClean="0">
                <a:latin typeface="Arial"/>
                <a:cs typeface="Arial"/>
              </a:rPr>
              <a:t> </a:t>
            </a:r>
            <a:r>
              <a:rPr sz="2400" b="1" spc="8" dirty="0" err="1" smtClean="0">
                <a:latin typeface="Arial"/>
                <a:cs typeface="Arial"/>
              </a:rPr>
              <a:t>d</a:t>
            </a:r>
            <a:r>
              <a:rPr sz="2400" b="1" dirty="0" err="1" smtClean="0">
                <a:latin typeface="Arial"/>
                <a:cs typeface="Arial"/>
              </a:rPr>
              <a:t>i</a:t>
            </a:r>
            <a:r>
              <a:rPr sz="2400" b="1" spc="4" dirty="0" err="1" smtClean="0">
                <a:latin typeface="Arial"/>
                <a:cs typeface="Arial"/>
              </a:rPr>
              <a:t>d</a:t>
            </a:r>
            <a:r>
              <a:rPr sz="2400" b="1" dirty="0" err="1" smtClean="0">
                <a:latin typeface="Arial"/>
                <a:cs typeface="Arial"/>
              </a:rPr>
              <a:t>a</a:t>
            </a:r>
            <a:r>
              <a:rPr sz="2400" b="1" spc="-4" dirty="0" err="1" smtClean="0">
                <a:latin typeface="Arial"/>
                <a:cs typeface="Arial"/>
              </a:rPr>
              <a:t>t</a:t>
            </a:r>
            <a:r>
              <a:rPr sz="2400" b="1" spc="4" dirty="0" err="1" smtClean="0">
                <a:latin typeface="Arial"/>
                <a:cs typeface="Arial"/>
              </a:rPr>
              <a:t>t</a:t>
            </a:r>
            <a:r>
              <a:rPr sz="2400" b="1" dirty="0" err="1" smtClean="0">
                <a:latin typeface="Arial"/>
                <a:cs typeface="Arial"/>
              </a:rPr>
              <a:t>iche</a:t>
            </a:r>
            <a:r>
              <a:rPr lang="it-IT" sz="2400" b="1" dirty="0" smtClean="0">
                <a:latin typeface="Arial"/>
                <a:cs typeface="Arial"/>
              </a:rPr>
              <a:t> </a:t>
            </a:r>
            <a:r>
              <a:rPr sz="3500" b="1" baseline="-1114" dirty="0" err="1" smtClean="0">
                <a:latin typeface="Arial"/>
                <a:cs typeface="Arial"/>
              </a:rPr>
              <a:t>d</a:t>
            </a:r>
            <a:r>
              <a:rPr sz="3500" b="1" spc="8" baseline="-1114" dirty="0" err="1" smtClean="0">
                <a:latin typeface="Arial"/>
                <a:cs typeface="Arial"/>
              </a:rPr>
              <a:t>o</a:t>
            </a:r>
            <a:r>
              <a:rPr sz="3500" b="1" baseline="-1114" dirty="0" err="1" smtClean="0">
                <a:latin typeface="Arial"/>
                <a:cs typeface="Arial"/>
              </a:rPr>
              <a:t>v</a:t>
            </a:r>
            <a:r>
              <a:rPr sz="3500" b="1" spc="-4" baseline="-1114" dirty="0" err="1" smtClean="0">
                <a:latin typeface="Arial"/>
                <a:cs typeface="Arial"/>
              </a:rPr>
              <a:t>r</a:t>
            </a:r>
            <a:r>
              <a:rPr sz="3500" b="1" baseline="-1114" dirty="0" err="1" smtClean="0">
                <a:latin typeface="Arial"/>
                <a:cs typeface="Arial"/>
              </a:rPr>
              <a:t>e</a:t>
            </a:r>
            <a:r>
              <a:rPr sz="3500" b="1" spc="8" baseline="-1114" dirty="0" err="1" smtClean="0">
                <a:latin typeface="Arial"/>
                <a:cs typeface="Arial"/>
              </a:rPr>
              <a:t>b</a:t>
            </a:r>
            <a:r>
              <a:rPr sz="3500" b="1" baseline="-1114" dirty="0" err="1" smtClean="0">
                <a:latin typeface="Arial"/>
                <a:cs typeface="Arial"/>
              </a:rPr>
              <a:t>be</a:t>
            </a:r>
            <a:r>
              <a:rPr sz="3500" b="1" spc="-4" baseline="-1114" dirty="0" err="1" smtClean="0">
                <a:latin typeface="Arial"/>
                <a:cs typeface="Arial"/>
              </a:rPr>
              <a:t>r</a:t>
            </a:r>
            <a:r>
              <a:rPr sz="3500" b="1" baseline="-1114" dirty="0" err="1" smtClean="0">
                <a:latin typeface="Arial"/>
                <a:cs typeface="Arial"/>
              </a:rPr>
              <a:t>o</a:t>
            </a:r>
            <a:r>
              <a:rPr sz="3500" b="1" spc="8" baseline="-1114" dirty="0" smtClean="0">
                <a:latin typeface="Arial"/>
                <a:cs typeface="Arial"/>
              </a:rPr>
              <a:t> </a:t>
            </a:r>
            <a:r>
              <a:rPr sz="3500" b="1" spc="-4" baseline="-1114" dirty="0" smtClean="0">
                <a:latin typeface="Arial"/>
                <a:cs typeface="Arial"/>
              </a:rPr>
              <a:t>t</a:t>
            </a:r>
            <a:r>
              <a:rPr sz="3500" b="1" baseline="-1114" dirty="0" smtClean="0">
                <a:latin typeface="Arial"/>
                <a:cs typeface="Arial"/>
              </a:rPr>
              <a:t>e</a:t>
            </a:r>
            <a:r>
              <a:rPr sz="3500" b="1" spc="8" baseline="-1114" dirty="0" smtClean="0">
                <a:latin typeface="Arial"/>
                <a:cs typeface="Arial"/>
              </a:rPr>
              <a:t>n</a:t>
            </a:r>
            <a:r>
              <a:rPr sz="3500" b="1" baseline="-1114" dirty="0" smtClean="0">
                <a:latin typeface="Arial"/>
                <a:cs typeface="Arial"/>
              </a:rPr>
              <a:t>e</a:t>
            </a:r>
            <a:r>
              <a:rPr sz="3500" b="1" spc="-4" baseline="-1114" dirty="0" smtClean="0">
                <a:latin typeface="Arial"/>
                <a:cs typeface="Arial"/>
              </a:rPr>
              <a:t>r</a:t>
            </a:r>
            <a:r>
              <a:rPr sz="3500" b="1" spc="8" baseline="-1114" dirty="0" smtClean="0">
                <a:latin typeface="Arial"/>
                <a:cs typeface="Arial"/>
              </a:rPr>
              <a:t>n</a:t>
            </a:r>
            <a:r>
              <a:rPr sz="3500" b="1" baseline="-1114" dirty="0" smtClean="0">
                <a:latin typeface="Arial"/>
                <a:cs typeface="Arial"/>
              </a:rPr>
              <a:t>e c</a:t>
            </a:r>
            <a:r>
              <a:rPr sz="3500" b="1" spc="8" baseline="-1114" dirty="0" smtClean="0">
                <a:latin typeface="Arial"/>
                <a:cs typeface="Arial"/>
              </a:rPr>
              <a:t>o</a:t>
            </a:r>
            <a:r>
              <a:rPr sz="3500" b="1" baseline="-1114" dirty="0" smtClean="0">
                <a:latin typeface="Arial"/>
                <a:cs typeface="Arial"/>
              </a:rPr>
              <a:t>n</a:t>
            </a:r>
            <a:r>
              <a:rPr sz="3500" b="1" spc="4" baseline="-1114" dirty="0" smtClean="0">
                <a:latin typeface="Arial"/>
                <a:cs typeface="Arial"/>
              </a:rPr>
              <a:t>t</a:t>
            </a:r>
            <a:r>
              <a:rPr sz="3500" b="1" baseline="-1114" dirty="0" smtClean="0">
                <a:latin typeface="Arial"/>
                <a:cs typeface="Arial"/>
              </a:rPr>
              <a:t>o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467544" y="260648"/>
            <a:ext cx="828092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514350" lvl="0" indent="-514350" algn="ctr">
              <a:buNone/>
              <a:defRPr/>
            </a:pPr>
            <a:r>
              <a:rPr lang="it-IT" sz="2800" b="1" dirty="0" smtClean="0">
                <a:solidFill>
                  <a:srgbClr val="17375E"/>
                </a:solidFill>
              </a:rPr>
              <a:t>Verso una possibile </a:t>
            </a:r>
            <a:r>
              <a:rPr lang="it-IT" sz="2800" b="1" dirty="0" err="1" smtClean="0">
                <a:solidFill>
                  <a:srgbClr val="17375E"/>
                </a:solidFill>
              </a:rPr>
              <a:t>risposta….ovvero</a:t>
            </a:r>
            <a:r>
              <a:rPr lang="it-IT" sz="2800" b="1" dirty="0" smtClean="0">
                <a:solidFill>
                  <a:srgbClr val="17375E"/>
                </a:solidFill>
              </a:rPr>
              <a:t> riflettiamo su</a:t>
            </a:r>
          </a:p>
        </p:txBody>
      </p:sp>
      <p:sp>
        <p:nvSpPr>
          <p:cNvPr id="5" name="Rettangolo 4"/>
          <p:cNvSpPr/>
          <p:nvPr/>
        </p:nvSpPr>
        <p:spPr>
          <a:xfrm>
            <a:off x="179512" y="1196752"/>
            <a:ext cx="2005228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514350" lvl="0" indent="-514350" algn="ctr">
              <a:buNone/>
              <a:defRPr/>
            </a:pPr>
            <a:r>
              <a:rPr lang="it-IT" sz="2800" b="1" i="1" dirty="0" smtClean="0">
                <a:solidFill>
                  <a:srgbClr val="17375E"/>
                </a:solidFill>
              </a:rPr>
              <a:t>protagonisti</a:t>
            </a:r>
          </a:p>
        </p:txBody>
      </p:sp>
      <p:sp>
        <p:nvSpPr>
          <p:cNvPr id="6" name="Rettangolo 5"/>
          <p:cNvSpPr/>
          <p:nvPr/>
        </p:nvSpPr>
        <p:spPr>
          <a:xfrm>
            <a:off x="4888590" y="1196752"/>
            <a:ext cx="3520259" cy="830997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514350" lvl="0" indent="-514350" algn="ctr">
              <a:buNone/>
              <a:defRPr/>
            </a:pPr>
            <a:r>
              <a:rPr lang="it-IT" sz="2800" b="1" i="1" dirty="0" smtClean="0">
                <a:solidFill>
                  <a:srgbClr val="17375E"/>
                </a:solidFill>
              </a:rPr>
              <a:t>Studenti ed insegnanti</a:t>
            </a:r>
          </a:p>
          <a:p>
            <a:pPr marL="514350" lvl="0" indent="-514350" algn="ctr">
              <a:buNone/>
              <a:defRPr/>
            </a:pPr>
            <a:r>
              <a:rPr lang="it-IT" sz="2000" b="1" i="1" dirty="0" smtClean="0">
                <a:solidFill>
                  <a:srgbClr val="17375E"/>
                </a:solidFill>
              </a:rPr>
              <a:t>(entità dello stesso contesto)</a:t>
            </a:r>
          </a:p>
        </p:txBody>
      </p:sp>
      <p:sp>
        <p:nvSpPr>
          <p:cNvPr id="7" name="Rettangolo 6"/>
          <p:cNvSpPr/>
          <p:nvPr/>
        </p:nvSpPr>
        <p:spPr>
          <a:xfrm>
            <a:off x="179512" y="2420888"/>
            <a:ext cx="1690655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514350" lvl="0" indent="-514350" algn="ctr">
              <a:buNone/>
              <a:defRPr/>
            </a:pPr>
            <a:r>
              <a:rPr lang="it-IT" sz="2800" b="1" i="1" dirty="0" smtClean="0">
                <a:solidFill>
                  <a:srgbClr val="17375E"/>
                </a:solidFill>
              </a:rPr>
              <a:t>contenuto</a:t>
            </a:r>
          </a:p>
        </p:txBody>
      </p:sp>
      <p:sp>
        <p:nvSpPr>
          <p:cNvPr id="8" name="Rettangolo 7"/>
          <p:cNvSpPr/>
          <p:nvPr/>
        </p:nvSpPr>
        <p:spPr>
          <a:xfrm>
            <a:off x="4403366" y="2401724"/>
            <a:ext cx="4489114" cy="830997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514350" lvl="0" indent="-514350" algn="ctr">
              <a:buNone/>
              <a:defRPr/>
            </a:pPr>
            <a:r>
              <a:rPr lang="it-IT" sz="2800" b="1" i="1" dirty="0" smtClean="0">
                <a:solidFill>
                  <a:srgbClr val="17375E"/>
                </a:solidFill>
              </a:rPr>
              <a:t>Oggetto dell’azione didattica</a:t>
            </a:r>
          </a:p>
          <a:p>
            <a:pPr marL="514350" lvl="0" indent="-514350" algn="ctr">
              <a:buNone/>
              <a:defRPr/>
            </a:pPr>
            <a:r>
              <a:rPr lang="it-IT" sz="2000" b="1" i="1" dirty="0" smtClean="0">
                <a:solidFill>
                  <a:srgbClr val="17375E"/>
                </a:solidFill>
              </a:rPr>
              <a:t>(ciò che va insegnato)</a:t>
            </a:r>
          </a:p>
        </p:txBody>
      </p:sp>
      <p:sp>
        <p:nvSpPr>
          <p:cNvPr id="9" name="Rettangolo 8"/>
          <p:cNvSpPr/>
          <p:nvPr/>
        </p:nvSpPr>
        <p:spPr>
          <a:xfrm>
            <a:off x="179512" y="3697868"/>
            <a:ext cx="3960440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514350" lvl="0" indent="-514350" algn="ctr">
              <a:buNone/>
              <a:defRPr/>
            </a:pPr>
            <a:r>
              <a:rPr lang="it-IT" sz="2800" b="1" i="1" dirty="0" smtClean="0">
                <a:solidFill>
                  <a:srgbClr val="17375E"/>
                </a:solidFill>
              </a:rPr>
              <a:t>processi per ridurre il gap</a:t>
            </a:r>
          </a:p>
        </p:txBody>
      </p:sp>
      <p:sp>
        <p:nvSpPr>
          <p:cNvPr id="10" name="Rettangolo 9"/>
          <p:cNvSpPr/>
          <p:nvPr/>
        </p:nvSpPr>
        <p:spPr>
          <a:xfrm>
            <a:off x="4655236" y="3678704"/>
            <a:ext cx="3985385" cy="830997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514350" lvl="0" indent="-514350" algn="ctr">
              <a:buNone/>
              <a:defRPr/>
            </a:pPr>
            <a:r>
              <a:rPr lang="it-IT" sz="2800" b="1" i="1" dirty="0" smtClean="0">
                <a:solidFill>
                  <a:srgbClr val="17375E"/>
                </a:solidFill>
              </a:rPr>
              <a:t>“imparare” e “insegnare”</a:t>
            </a:r>
          </a:p>
          <a:p>
            <a:pPr marL="514350" indent="-514350" algn="ctr">
              <a:defRPr/>
            </a:pPr>
            <a:r>
              <a:rPr lang="it-IT" sz="2000" b="1" i="1" dirty="0" smtClean="0">
                <a:solidFill>
                  <a:srgbClr val="17375E"/>
                </a:solidFill>
              </a:rPr>
              <a:t>(metodi, tecniche e strumenti)</a:t>
            </a:r>
          </a:p>
        </p:txBody>
      </p:sp>
      <p:sp>
        <p:nvSpPr>
          <p:cNvPr id="11" name="Rettangolo 10"/>
          <p:cNvSpPr/>
          <p:nvPr/>
        </p:nvSpPr>
        <p:spPr>
          <a:xfrm>
            <a:off x="176021" y="5210036"/>
            <a:ext cx="2379755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514350" lvl="0" indent="-514350" algn="ctr">
              <a:buNone/>
              <a:defRPr/>
            </a:pPr>
            <a:r>
              <a:rPr lang="it-IT" sz="2800" b="1" i="1" dirty="0" smtClean="0">
                <a:solidFill>
                  <a:srgbClr val="17375E"/>
                </a:solidFill>
              </a:rPr>
              <a:t>problematicità</a:t>
            </a:r>
          </a:p>
        </p:txBody>
      </p:sp>
      <p:sp>
        <p:nvSpPr>
          <p:cNvPr id="12" name="Rettangolo 11"/>
          <p:cNvSpPr/>
          <p:nvPr/>
        </p:nvSpPr>
        <p:spPr>
          <a:xfrm>
            <a:off x="4438523" y="5190872"/>
            <a:ext cx="4418838" cy="138499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514350" lvl="0" indent="-514350" algn="ctr">
              <a:buNone/>
              <a:defRPr/>
            </a:pPr>
            <a:r>
              <a:rPr lang="it-IT" sz="2800" b="1" i="1" dirty="0" smtClean="0">
                <a:solidFill>
                  <a:srgbClr val="17375E"/>
                </a:solidFill>
              </a:rPr>
              <a:t>Problematicità dei processi </a:t>
            </a:r>
          </a:p>
          <a:p>
            <a:pPr marL="514350" lvl="0" indent="-514350" algn="ctr">
              <a:buNone/>
              <a:defRPr/>
            </a:pPr>
            <a:r>
              <a:rPr lang="it-IT" sz="2800" b="1" i="1" dirty="0" smtClean="0">
                <a:solidFill>
                  <a:srgbClr val="17375E"/>
                </a:solidFill>
              </a:rPr>
              <a:t>del perché tendenzialmente</a:t>
            </a:r>
          </a:p>
          <a:p>
            <a:pPr marL="514350" lvl="0" indent="-514350" algn="ctr">
              <a:buNone/>
              <a:defRPr/>
            </a:pPr>
            <a:r>
              <a:rPr lang="it-IT" sz="2800" b="1" i="1" dirty="0" smtClean="0">
                <a:solidFill>
                  <a:srgbClr val="17375E"/>
                </a:solidFill>
              </a:rPr>
              <a:t> gli studenti “non imparano”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251520" y="1052736"/>
            <a:ext cx="8640960" cy="563231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55600" lvl="1" indent="-355600" algn="just">
              <a:buFont typeface="Wingdings" pitchFamily="2" charset="2"/>
              <a:buChar char="ü"/>
            </a:pPr>
            <a:r>
              <a:rPr lang="it-IT" sz="2400" b="1" dirty="0" smtClean="0">
                <a:solidFill>
                  <a:schemeClr val="tx1"/>
                </a:solidFill>
              </a:rPr>
              <a:t>Lo stile di apprendimento dello studente, il suo approccio generale </a:t>
            </a:r>
            <a:r>
              <a:rPr lang="it-IT" sz="2400" b="1" dirty="0" smtClean="0"/>
              <a:t>al modo di elaborare le informazioni, è alla base delle sue scelte strategiche - ovvero, la scelta delle strategie dipende anche (ma non solo) dal proprio personale stile di apprendimento</a:t>
            </a:r>
          </a:p>
          <a:p>
            <a:pPr marL="355600" lvl="1" indent="-355600" algn="just">
              <a:buFont typeface="Wingdings" pitchFamily="2" charset="2"/>
              <a:buChar char="ü"/>
            </a:pPr>
            <a:endParaRPr lang="it-IT" sz="2400" u="sng" dirty="0" smtClean="0"/>
          </a:p>
          <a:p>
            <a:pPr marL="355600" lvl="1" indent="-355600" algn="just">
              <a:buFont typeface="Wingdings" pitchFamily="2" charset="2"/>
              <a:buChar char="ü"/>
            </a:pPr>
            <a:r>
              <a:rPr lang="it-IT" sz="2400" b="1" dirty="0" smtClean="0">
                <a:solidFill>
                  <a:schemeClr val="tx1"/>
                </a:solidFill>
              </a:rPr>
              <a:t>Parallelamente, prendiamo in considerazione l'idea che lo stile di apprendimento dell'insegnante sia uno dei fattori (sia pure non il solo) che contribuiscono a determinare il suo stile di insegnamento</a:t>
            </a:r>
          </a:p>
          <a:p>
            <a:pPr marL="355600" lvl="1" indent="-355600" algn="just">
              <a:buFont typeface="Wingdings" pitchFamily="2" charset="2"/>
              <a:buChar char="ü"/>
            </a:pPr>
            <a:endParaRPr lang="it-IT" sz="2400" b="1" dirty="0" smtClean="0">
              <a:solidFill>
                <a:schemeClr val="tx1"/>
              </a:solidFill>
            </a:endParaRPr>
          </a:p>
          <a:p>
            <a:pPr marL="355600" lvl="1" indent="-355600" algn="just">
              <a:buFont typeface="Wingdings" pitchFamily="2" charset="2"/>
              <a:buChar char="ü"/>
            </a:pPr>
            <a:r>
              <a:rPr lang="it-IT" sz="2400" b="1" dirty="0" smtClean="0"/>
              <a:t>Lo stile insegnamento è un filtro attraverso cui l'insegnante seleziona e gestisce in classe i compiti, i materiali, le attività</a:t>
            </a:r>
          </a:p>
          <a:p>
            <a:pPr marL="355600" lvl="1" indent="-355600" algn="just">
              <a:buFont typeface="Wingdings" pitchFamily="2" charset="2"/>
              <a:buChar char="ü"/>
            </a:pPr>
            <a:endParaRPr lang="it-IT" sz="2400" b="1" dirty="0" smtClean="0">
              <a:solidFill>
                <a:schemeClr val="tx1"/>
              </a:solidFill>
            </a:endParaRPr>
          </a:p>
          <a:p>
            <a:pPr marL="355600" lvl="1" indent="-355600" algn="just">
              <a:buFont typeface="Wingdings" pitchFamily="2" charset="2"/>
              <a:buChar char="ü"/>
            </a:pPr>
            <a:endParaRPr lang="it-IT" sz="2400" b="1" dirty="0" smtClean="0">
              <a:solidFill>
                <a:schemeClr val="tx1"/>
              </a:solidFill>
            </a:endParaRPr>
          </a:p>
        </p:txBody>
      </p:sp>
      <p:sp>
        <p:nvSpPr>
          <p:cNvPr id="7" name="Titolo 1"/>
          <p:cNvSpPr>
            <a:spLocks noGrp="1"/>
          </p:cNvSpPr>
          <p:nvPr>
            <p:ph type="title"/>
          </p:nvPr>
        </p:nvSpPr>
        <p:spPr>
          <a:xfrm>
            <a:off x="0" y="202630"/>
            <a:ext cx="9144000" cy="562074"/>
          </a:xfrm>
        </p:spPr>
        <p:txBody>
          <a:bodyPr>
            <a:normAutofit/>
          </a:bodyPr>
          <a:lstStyle/>
          <a:p>
            <a:r>
              <a:rPr lang="it-IT" sz="3000" b="1" dirty="0" smtClean="0">
                <a:solidFill>
                  <a:srgbClr val="C00000"/>
                </a:solidFill>
              </a:rPr>
              <a:t>Stili, strategie e compiti: un quadro di contesto</a:t>
            </a:r>
            <a:endParaRPr lang="it-IT" sz="3000" dirty="0"/>
          </a:p>
        </p:txBody>
      </p:sp>
      <p:sp>
        <p:nvSpPr>
          <p:cNvPr id="8" name="Freccia a destra 7"/>
          <p:cNvSpPr/>
          <p:nvPr/>
        </p:nvSpPr>
        <p:spPr>
          <a:xfrm>
            <a:off x="7380312" y="6165304"/>
            <a:ext cx="1296144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251520" y="1052736"/>
            <a:ext cx="8640960" cy="526297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55600" lvl="1" indent="-355600" algn="just">
              <a:buFont typeface="Wingdings" pitchFamily="2" charset="2"/>
              <a:buChar char="ü"/>
            </a:pPr>
            <a:endParaRPr lang="it-IT" sz="2400" b="1" dirty="0" smtClean="0">
              <a:solidFill>
                <a:schemeClr val="tx1"/>
              </a:solidFill>
            </a:endParaRPr>
          </a:p>
          <a:p>
            <a:pPr marL="355600" lvl="1" indent="-355600" algn="just">
              <a:buFont typeface="Wingdings" pitchFamily="2" charset="2"/>
              <a:buChar char="ü"/>
            </a:pPr>
            <a:endParaRPr lang="it-IT" sz="2400" b="1" dirty="0" smtClean="0">
              <a:solidFill>
                <a:schemeClr val="tx1"/>
              </a:solidFill>
            </a:endParaRPr>
          </a:p>
          <a:p>
            <a:pPr marL="355600" lvl="1" indent="-355600" algn="just">
              <a:buFont typeface="Wingdings" pitchFamily="2" charset="2"/>
              <a:buChar char="ü"/>
            </a:pPr>
            <a:r>
              <a:rPr lang="it-IT" sz="2400" b="1" dirty="0" smtClean="0"/>
              <a:t>Sul compito, sul materiale, sull'attività, convergono dunque, da un lato, gli sforzi strategici dell'insegnante, e dall'altro, gli sforzi strategici dello studente</a:t>
            </a:r>
          </a:p>
          <a:p>
            <a:pPr marL="355600" lvl="1" indent="-355600" algn="just">
              <a:buFont typeface="Wingdings" pitchFamily="2" charset="2"/>
              <a:buChar char="ü"/>
            </a:pPr>
            <a:endParaRPr lang="it-IT" sz="2400" b="1" dirty="0" smtClean="0">
              <a:solidFill>
                <a:schemeClr val="tx1"/>
              </a:solidFill>
            </a:endParaRPr>
          </a:p>
          <a:p>
            <a:pPr marL="355600" lvl="1" indent="-355600" algn="just">
              <a:buFont typeface="Wingdings" pitchFamily="2" charset="2"/>
              <a:buChar char="ü"/>
            </a:pPr>
            <a:endParaRPr lang="it-IT" sz="2400" b="1" dirty="0" smtClean="0">
              <a:solidFill>
                <a:schemeClr val="tx1"/>
              </a:solidFill>
            </a:endParaRPr>
          </a:p>
          <a:p>
            <a:pPr marL="355600" lvl="1" indent="-355600" algn="just">
              <a:buFont typeface="Wingdings" pitchFamily="2" charset="2"/>
              <a:buChar char="ü"/>
            </a:pPr>
            <a:r>
              <a:rPr lang="it-IT" sz="2400" b="1" dirty="0" smtClean="0"/>
              <a:t>Le caratteristiche del compito </a:t>
            </a:r>
            <a:r>
              <a:rPr lang="it-IT" sz="2400" dirty="0" smtClean="0"/>
              <a:t>- cioè lo scopo, le richieste e procedure, il grado di difficoltà - </a:t>
            </a:r>
            <a:r>
              <a:rPr lang="it-IT" sz="2400" b="1" dirty="0" smtClean="0"/>
              <a:t>condizionano a loro volta, da una parte, </a:t>
            </a:r>
            <a:r>
              <a:rPr lang="it-IT" sz="2400" b="1" u="sng" dirty="0" smtClean="0"/>
              <a:t>la scelta delle strategie di apprendimento più opportune</a:t>
            </a:r>
            <a:r>
              <a:rPr lang="it-IT" sz="2400" b="1" dirty="0" smtClean="0"/>
              <a:t>, e dall'altra parte, </a:t>
            </a:r>
            <a:r>
              <a:rPr lang="it-IT" sz="2400" b="1" u="sng" dirty="0" smtClean="0"/>
              <a:t>la scelta delle strategie di insegnamento più opportune</a:t>
            </a:r>
          </a:p>
          <a:p>
            <a:pPr marL="355600" lvl="1" indent="-355600" algn="just">
              <a:buFont typeface="Wingdings" pitchFamily="2" charset="2"/>
              <a:buChar char="ü"/>
            </a:pPr>
            <a:endParaRPr lang="it-IT" sz="2400" b="1" dirty="0" smtClean="0">
              <a:solidFill>
                <a:schemeClr val="tx1"/>
              </a:solidFill>
            </a:endParaRPr>
          </a:p>
          <a:p>
            <a:pPr marL="355600" lvl="1" indent="-355600" algn="just"/>
            <a:endParaRPr lang="it-IT" sz="2400" b="1" dirty="0" smtClean="0">
              <a:solidFill>
                <a:schemeClr val="tx1"/>
              </a:solidFill>
            </a:endParaRPr>
          </a:p>
        </p:txBody>
      </p:sp>
      <p:sp>
        <p:nvSpPr>
          <p:cNvPr id="7" name="Titolo 1"/>
          <p:cNvSpPr>
            <a:spLocks noGrp="1"/>
          </p:cNvSpPr>
          <p:nvPr>
            <p:ph type="title"/>
          </p:nvPr>
        </p:nvSpPr>
        <p:spPr>
          <a:xfrm>
            <a:off x="0" y="202630"/>
            <a:ext cx="9144000" cy="562074"/>
          </a:xfrm>
        </p:spPr>
        <p:txBody>
          <a:bodyPr>
            <a:normAutofit/>
          </a:bodyPr>
          <a:lstStyle/>
          <a:p>
            <a:r>
              <a:rPr lang="it-IT" sz="3000" b="1" dirty="0" smtClean="0">
                <a:solidFill>
                  <a:srgbClr val="C00000"/>
                </a:solidFill>
              </a:rPr>
              <a:t>Stili, strategie e compiti: un quadro di contesto</a:t>
            </a:r>
            <a:endParaRPr lang="it-IT" sz="3000" dirty="0"/>
          </a:p>
        </p:txBody>
      </p:sp>
      <p:sp>
        <p:nvSpPr>
          <p:cNvPr id="8" name="Freccia a destra 7"/>
          <p:cNvSpPr/>
          <p:nvPr/>
        </p:nvSpPr>
        <p:spPr>
          <a:xfrm>
            <a:off x="323528" y="1196752"/>
            <a:ext cx="792088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Freccia a destra 4"/>
          <p:cNvSpPr/>
          <p:nvPr/>
        </p:nvSpPr>
        <p:spPr>
          <a:xfrm>
            <a:off x="7812360" y="5661248"/>
            <a:ext cx="792088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2"/>
          <p:cNvSpPr txBox="1">
            <a:spLocks noChangeArrowheads="1"/>
          </p:cNvSpPr>
          <p:nvPr/>
        </p:nvSpPr>
        <p:spPr bwMode="auto">
          <a:xfrm>
            <a:off x="762000" y="76200"/>
            <a:ext cx="76200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  <a:defRPr/>
            </a:pPr>
            <a:r>
              <a:rPr lang="it-IT" sz="3200" b="1" i="1">
                <a:effectLst>
                  <a:outerShdw blurRad="38100" dist="38100" dir="2700000" algn="tl">
                    <a:srgbClr val="FFFFFF"/>
                  </a:outerShdw>
                </a:effectLst>
                <a:latin typeface="Palatino Linotype" pitchFamily="18" charset="0"/>
              </a:rPr>
              <a:t>Della</a:t>
            </a:r>
            <a:r>
              <a:rPr lang="it-IT" sz="3200" b="1"/>
              <a:t> </a:t>
            </a:r>
            <a:r>
              <a:rPr lang="it-IT" sz="3200" b="1" i="1">
                <a:effectLst>
                  <a:outerShdw blurRad="38100" dist="38100" dir="2700000" algn="tl">
                    <a:srgbClr val="FFFFFF"/>
                  </a:outerShdw>
                </a:effectLst>
                <a:latin typeface="Palatino Linotype" pitchFamily="18" charset="0"/>
              </a:rPr>
              <a:t>struttura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57200" y="838200"/>
            <a:ext cx="8204200" cy="3479800"/>
            <a:chOff x="288" y="688"/>
            <a:chExt cx="5168" cy="2192"/>
          </a:xfrm>
        </p:grpSpPr>
        <p:sp>
          <p:nvSpPr>
            <p:cNvPr id="6160" name="AutoShape 4"/>
            <p:cNvSpPr>
              <a:spLocks noChangeArrowheads="1"/>
            </p:cNvSpPr>
            <p:nvPr/>
          </p:nvSpPr>
          <p:spPr bwMode="auto">
            <a:xfrm>
              <a:off x="288" y="1392"/>
              <a:ext cx="336" cy="1488"/>
            </a:xfrm>
            <a:prstGeom prst="curvedRightArrow">
              <a:avLst>
                <a:gd name="adj1" fmla="val 88571"/>
                <a:gd name="adj2" fmla="val 177143"/>
                <a:gd name="adj3" fmla="val 33333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6161" name="Text Box 5"/>
            <p:cNvSpPr txBox="1">
              <a:spLocks noChangeArrowheads="1"/>
            </p:cNvSpPr>
            <p:nvPr/>
          </p:nvSpPr>
          <p:spPr bwMode="auto">
            <a:xfrm>
              <a:off x="312" y="688"/>
              <a:ext cx="5144" cy="998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50000"/>
                </a:spcBef>
              </a:pPr>
              <a:r>
                <a:rPr lang="it-IT" sz="2000"/>
                <a:t>La </a:t>
              </a:r>
              <a:r>
                <a:rPr lang="it-IT" sz="2000" b="1"/>
                <a:t>struttura </a:t>
              </a:r>
            </a:p>
            <a:p>
              <a:pPr algn="ctr">
                <a:lnSpc>
                  <a:spcPct val="120000"/>
                </a:lnSpc>
                <a:spcBef>
                  <a:spcPct val="50000"/>
                </a:spcBef>
              </a:pPr>
              <a:r>
                <a:rPr lang="it-IT" sz="2000"/>
                <a:t>è un insieme in cui ai singoli elementi vengono assegnati ruoli, attività e compiti da svolgere nel rispetto di vincoli e regole.</a:t>
              </a:r>
              <a:r>
                <a:rPr lang="it-IT" sz="2000" b="1"/>
                <a:t> </a:t>
              </a:r>
            </a:p>
            <a:p>
              <a:pPr algn="ctr">
                <a:lnSpc>
                  <a:spcPct val="30000"/>
                </a:lnSpc>
                <a:spcBef>
                  <a:spcPct val="50000"/>
                </a:spcBef>
              </a:pPr>
              <a:endParaRPr lang="it-IT" sz="2000" b="1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4724400" y="2971800"/>
            <a:ext cx="2743200" cy="2482850"/>
            <a:chOff x="2976" y="2096"/>
            <a:chExt cx="1728" cy="1564"/>
          </a:xfrm>
        </p:grpSpPr>
        <p:sp>
          <p:nvSpPr>
            <p:cNvPr id="6157" name="Text Box 7"/>
            <p:cNvSpPr txBox="1">
              <a:spLocks noChangeArrowheads="1"/>
            </p:cNvSpPr>
            <p:nvPr/>
          </p:nvSpPr>
          <p:spPr bwMode="auto">
            <a:xfrm>
              <a:off x="2976" y="2096"/>
              <a:ext cx="1152" cy="288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50000"/>
                </a:spcBef>
              </a:pPr>
              <a:r>
                <a:rPr lang="it-IT" sz="2000" b="1"/>
                <a:t>componenti </a:t>
              </a:r>
            </a:p>
          </p:txBody>
        </p:sp>
        <p:sp>
          <p:nvSpPr>
            <p:cNvPr id="6158" name="Text Box 8"/>
            <p:cNvSpPr txBox="1">
              <a:spLocks noChangeArrowheads="1"/>
            </p:cNvSpPr>
            <p:nvPr/>
          </p:nvSpPr>
          <p:spPr bwMode="auto">
            <a:xfrm>
              <a:off x="3264" y="2614"/>
              <a:ext cx="1152" cy="288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50000"/>
                </a:spcBef>
              </a:pPr>
              <a:r>
                <a:rPr lang="it-IT" sz="2000" b="1"/>
                <a:t>relazioni </a:t>
              </a:r>
            </a:p>
          </p:txBody>
        </p:sp>
        <p:sp>
          <p:nvSpPr>
            <p:cNvPr id="6159" name="Text Box 9"/>
            <p:cNvSpPr txBox="1">
              <a:spLocks noChangeArrowheads="1"/>
            </p:cNvSpPr>
            <p:nvPr/>
          </p:nvSpPr>
          <p:spPr bwMode="auto">
            <a:xfrm>
              <a:off x="3552" y="3142"/>
              <a:ext cx="1152" cy="518"/>
            </a:xfrm>
            <a:prstGeom prst="rect">
              <a:avLst/>
            </a:prstGeom>
            <a:solidFill>
              <a:srgbClr val="FF6600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50000"/>
                </a:spcBef>
              </a:pPr>
              <a:r>
                <a:rPr lang="it-IT" sz="2000" b="1"/>
                <a:t>attività e interazioni </a:t>
              </a: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1600200" y="2971800"/>
            <a:ext cx="3733800" cy="2117725"/>
            <a:chOff x="1008" y="2074"/>
            <a:chExt cx="2352" cy="1334"/>
          </a:xfrm>
        </p:grpSpPr>
        <p:sp>
          <p:nvSpPr>
            <p:cNvPr id="6151" name="Text Box 11"/>
            <p:cNvSpPr txBox="1">
              <a:spLocks noChangeArrowheads="1"/>
            </p:cNvSpPr>
            <p:nvPr/>
          </p:nvSpPr>
          <p:spPr bwMode="auto">
            <a:xfrm>
              <a:off x="1008" y="2074"/>
              <a:ext cx="1152" cy="288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50000"/>
                </a:spcBef>
              </a:pPr>
              <a:r>
                <a:rPr lang="it-IT" sz="2000" b="1"/>
                <a:t>elementi </a:t>
              </a:r>
            </a:p>
          </p:txBody>
        </p:sp>
        <p:sp>
          <p:nvSpPr>
            <p:cNvPr id="6152" name="Text Box 12"/>
            <p:cNvSpPr txBox="1">
              <a:spLocks noChangeArrowheads="1"/>
            </p:cNvSpPr>
            <p:nvPr/>
          </p:nvSpPr>
          <p:spPr bwMode="auto">
            <a:xfrm>
              <a:off x="1296" y="2592"/>
              <a:ext cx="1152" cy="288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50000"/>
                </a:spcBef>
              </a:pPr>
              <a:r>
                <a:rPr lang="it-IT" sz="2000" b="1"/>
                <a:t>legami </a:t>
              </a:r>
            </a:p>
          </p:txBody>
        </p:sp>
        <p:sp>
          <p:nvSpPr>
            <p:cNvPr id="6153" name="Text Box 13"/>
            <p:cNvSpPr txBox="1">
              <a:spLocks noChangeArrowheads="1"/>
            </p:cNvSpPr>
            <p:nvPr/>
          </p:nvSpPr>
          <p:spPr bwMode="auto">
            <a:xfrm>
              <a:off x="1584" y="3120"/>
              <a:ext cx="1152" cy="288"/>
            </a:xfrm>
            <a:prstGeom prst="rect">
              <a:avLst/>
            </a:prstGeom>
            <a:solidFill>
              <a:srgbClr val="FFCC00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50000"/>
                </a:spcBef>
              </a:pPr>
              <a:r>
                <a:rPr lang="it-IT" sz="2000" b="1"/>
                <a:t>ruoli </a:t>
              </a:r>
            </a:p>
          </p:txBody>
        </p:sp>
        <p:sp>
          <p:nvSpPr>
            <p:cNvPr id="6154" name="AutoShape 14"/>
            <p:cNvSpPr>
              <a:spLocks noChangeArrowheads="1"/>
            </p:cNvSpPr>
            <p:nvPr/>
          </p:nvSpPr>
          <p:spPr bwMode="auto">
            <a:xfrm>
              <a:off x="2400" y="2128"/>
              <a:ext cx="384" cy="192"/>
            </a:xfrm>
            <a:prstGeom prst="rightArrow">
              <a:avLst>
                <a:gd name="adj1" fmla="val 50000"/>
                <a:gd name="adj2" fmla="val 50000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6155" name="AutoShape 15"/>
            <p:cNvSpPr>
              <a:spLocks noChangeArrowheads="1"/>
            </p:cNvSpPr>
            <p:nvPr/>
          </p:nvSpPr>
          <p:spPr bwMode="auto">
            <a:xfrm>
              <a:off x="2688" y="2640"/>
              <a:ext cx="384" cy="192"/>
            </a:xfrm>
            <a:prstGeom prst="rightArrow">
              <a:avLst>
                <a:gd name="adj1" fmla="val 50000"/>
                <a:gd name="adj2" fmla="val 50000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6156" name="AutoShape 16"/>
            <p:cNvSpPr>
              <a:spLocks noChangeArrowheads="1"/>
            </p:cNvSpPr>
            <p:nvPr/>
          </p:nvSpPr>
          <p:spPr bwMode="auto">
            <a:xfrm>
              <a:off x="2976" y="3168"/>
              <a:ext cx="384" cy="192"/>
            </a:xfrm>
            <a:prstGeom prst="rightArrow">
              <a:avLst>
                <a:gd name="adj1" fmla="val 50000"/>
                <a:gd name="adj2" fmla="val 50000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59409" name="Text Box 17"/>
          <p:cNvSpPr txBox="1">
            <a:spLocks noChangeArrowheads="1"/>
          </p:cNvSpPr>
          <p:nvPr/>
        </p:nvSpPr>
        <p:spPr bwMode="auto">
          <a:xfrm>
            <a:off x="381000" y="5842000"/>
            <a:ext cx="8382000" cy="752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it-IT" b="1"/>
              <a:t>Ciascuna componente è relazionata con altre e svolge attività co-finalizzate sulla base di interazioni all’interno e all’esterno del sistema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9" grpId="0" animBg="1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762000" y="76200"/>
            <a:ext cx="76200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  <a:defRPr/>
            </a:pPr>
            <a:r>
              <a:rPr lang="it-IT" sz="3200" b="1" i="1">
                <a:effectLst>
                  <a:outerShdw blurRad="38100" dist="38100" dir="2700000" algn="tl">
                    <a:srgbClr val="FFFFFF"/>
                  </a:outerShdw>
                </a:effectLst>
                <a:latin typeface="Palatino Linotype" pitchFamily="18" charset="0"/>
              </a:rPr>
              <a:t>Il Sistema</a:t>
            </a:r>
          </a:p>
        </p:txBody>
      </p:sp>
      <p:sp>
        <p:nvSpPr>
          <p:cNvPr id="8195" name="AutoShape 4"/>
          <p:cNvSpPr>
            <a:spLocks noChangeArrowheads="1"/>
          </p:cNvSpPr>
          <p:nvPr/>
        </p:nvSpPr>
        <p:spPr bwMode="auto">
          <a:xfrm>
            <a:off x="468313" y="1954213"/>
            <a:ext cx="533400" cy="2362200"/>
          </a:xfrm>
          <a:prstGeom prst="curvedRightArrow">
            <a:avLst>
              <a:gd name="adj1" fmla="val 88571"/>
              <a:gd name="adj2" fmla="val 177143"/>
              <a:gd name="adj3" fmla="val 33333"/>
            </a:avLst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506413" y="836613"/>
            <a:ext cx="8166100" cy="164465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70000"/>
              </a:lnSpc>
              <a:spcBef>
                <a:spcPct val="50000"/>
              </a:spcBef>
            </a:pPr>
            <a:r>
              <a:rPr lang="it-IT" sz="2000"/>
              <a:t>rappresenta l’espressione dinamica della struttura, ovvero è la struttura in azione orientata al raggiungimento di specifici obiettivi che assicurano la finalità di sopravvivenza nel tempo</a:t>
            </a:r>
          </a:p>
        </p:txBody>
      </p:sp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1143000" y="3352800"/>
            <a:ext cx="6896100" cy="2457450"/>
          </a:xfrm>
          <a:prstGeom prst="rect">
            <a:avLst/>
          </a:prstGeom>
          <a:solidFill>
            <a:srgbClr val="99CC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76238" indent="-376238" algn="just">
              <a:spcBef>
                <a:spcPct val="50000"/>
              </a:spcBef>
              <a:buFontTx/>
              <a:buBlip>
                <a:blip r:embed="rId3"/>
              </a:buBlip>
            </a:pPr>
            <a:r>
              <a:rPr lang="it-IT" b="1"/>
              <a:t>Da una stessa struttura possono emergere più sistemi</a:t>
            </a:r>
          </a:p>
          <a:p>
            <a:pPr marL="376238" indent="-376238" algn="just">
              <a:lnSpc>
                <a:spcPct val="30000"/>
              </a:lnSpc>
              <a:spcBef>
                <a:spcPct val="50000"/>
              </a:spcBef>
            </a:pPr>
            <a:endParaRPr lang="it-IT" b="1"/>
          </a:p>
          <a:p>
            <a:pPr marL="376238" indent="-376238" algn="just">
              <a:spcBef>
                <a:spcPct val="50000"/>
              </a:spcBef>
              <a:buFontTx/>
              <a:buBlip>
                <a:blip r:embed="rId3"/>
              </a:buBlip>
            </a:pPr>
            <a:r>
              <a:rPr lang="it-IT" b="1"/>
              <a:t>Da una stessa relazione possono svilupparsi più interazioni</a:t>
            </a:r>
          </a:p>
          <a:p>
            <a:pPr marL="376238" indent="-376238" algn="just">
              <a:lnSpc>
                <a:spcPct val="30000"/>
              </a:lnSpc>
              <a:spcBef>
                <a:spcPct val="50000"/>
              </a:spcBef>
            </a:pPr>
            <a:endParaRPr lang="it-IT" b="1"/>
          </a:p>
          <a:p>
            <a:pPr marL="376238" indent="-376238" algn="just">
              <a:spcBef>
                <a:spcPct val="50000"/>
              </a:spcBef>
              <a:buFontTx/>
              <a:buBlip>
                <a:blip r:embed="rId3"/>
              </a:buBlip>
            </a:pPr>
            <a:r>
              <a:rPr lang="it-IT" b="1"/>
              <a:t>Il sistema vive nel momento dell’interazione, per questo si definisce </a:t>
            </a:r>
            <a:r>
              <a:rPr lang="it-IT" b="1" i="1"/>
              <a:t>sistema </a:t>
            </a:r>
            <a:r>
              <a:rPr lang="it-IT" b="1"/>
              <a:t>ciò che emerge dalla struttura in un certo tempo e in un certo luogo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6" grpId="0" animBg="1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685800" y="333375"/>
            <a:ext cx="7772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r>
              <a:rPr lang="it-IT" b="1" u="sng">
                <a:effectLst>
                  <a:outerShdw blurRad="38100" dist="38100" dir="2700000" algn="tl">
                    <a:srgbClr val="FFFFFF"/>
                  </a:outerShdw>
                </a:effectLst>
              </a:rPr>
              <a:t>Il concetto di vitalità 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539750" y="1052513"/>
            <a:ext cx="8208963" cy="2679700"/>
          </a:xfrm>
          <a:prstGeom prst="rect">
            <a:avLst/>
          </a:prstGeom>
          <a:solidFill>
            <a:schemeClr val="bg1"/>
          </a:solidFill>
          <a:ln w="25400">
            <a:solidFill>
              <a:srgbClr val="3399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it-IT" sz="2000" i="1"/>
              <a:t>Il sistema vitale è un sistema che sopravvive, </a:t>
            </a:r>
          </a:p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it-IT" sz="2000" i="1"/>
              <a:t>rimane unito ed è integrale. </a:t>
            </a:r>
          </a:p>
          <a:p>
            <a:pPr algn="ctr">
              <a:lnSpc>
                <a:spcPct val="130000"/>
              </a:lnSpc>
              <a:spcBef>
                <a:spcPct val="50000"/>
              </a:spcBef>
            </a:pPr>
            <a:r>
              <a:rPr lang="it-IT" sz="2000" i="1"/>
              <a:t>E’ </a:t>
            </a:r>
            <a:r>
              <a:rPr lang="it-IT" sz="2000" i="1" u="sng"/>
              <a:t>omeostaticamente</a:t>
            </a:r>
            <a:r>
              <a:rPr lang="it-IT" sz="2000" i="1"/>
              <a:t> </a:t>
            </a:r>
            <a:r>
              <a:rPr lang="it-IT" sz="2000" i="1" u="sng"/>
              <a:t>equilibrato</a:t>
            </a:r>
            <a:r>
              <a:rPr lang="it-IT" sz="2000" i="1"/>
              <a:t> sia internamente che esternamente e possiede inoltre meccanismi e opportunità per crescere e apprendere, per svilupparsi ed adattarsi, e cioè per diventare sempre più efficace nel suo ambiente</a:t>
            </a:r>
            <a:r>
              <a:rPr lang="it-IT" sz="2000"/>
              <a:t> </a:t>
            </a:r>
            <a:endParaRPr lang="it-IT" sz="200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827088" y="4532313"/>
            <a:ext cx="7777162" cy="19208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6700" indent="-266700" algn="just" eaLnBrk="0" hangingPunct="0">
              <a:buFontTx/>
              <a:buChar char="•"/>
            </a:pPr>
            <a:r>
              <a:rPr lang="it-IT" sz="2000" b="1"/>
              <a:t>Il concetto di vitalità, dunque, deve essere inteso in termini di </a:t>
            </a:r>
            <a:r>
              <a:rPr lang="it-IT" sz="2000" b="1" u="sng"/>
              <a:t>autonoma esistenza</a:t>
            </a:r>
            <a:r>
              <a:rPr lang="it-IT" sz="2000" b="1"/>
              <a:t> del sistema nel proprio contesto</a:t>
            </a:r>
          </a:p>
          <a:p>
            <a:pPr marL="266700" indent="-266700" algn="just" eaLnBrk="0" hangingPunct="0">
              <a:buFontTx/>
              <a:buChar char="•"/>
            </a:pPr>
            <a:endParaRPr lang="it-IT" sz="2000" b="1"/>
          </a:p>
          <a:p>
            <a:pPr marL="266700" indent="-266700" algn="just" eaLnBrk="0" hangingPunct="0">
              <a:buFontTx/>
              <a:buChar char="•"/>
            </a:pPr>
            <a:r>
              <a:rPr lang="it-IT" sz="2000" b="1"/>
              <a:t>Esso è, pertanto, strettamente collegato al concetto di </a:t>
            </a:r>
            <a:r>
              <a:rPr lang="it-IT" sz="2000" b="1" u="sng"/>
              <a:t>sopravvivenza</a:t>
            </a:r>
            <a:r>
              <a:rPr lang="it-IT" sz="2000" b="1"/>
              <a:t>, ma non deve essere identificato con quest’ultimo</a:t>
            </a:r>
            <a:r>
              <a:rPr lang="it-IT" sz="2000"/>
              <a:t> </a:t>
            </a:r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3995738" y="3716338"/>
            <a:ext cx="1008062" cy="720725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1143000"/>
          </a:xfrm>
        </p:spPr>
        <p:txBody>
          <a:bodyPr>
            <a:normAutofit fontScale="90000"/>
          </a:bodyPr>
          <a:lstStyle/>
          <a:p>
            <a:r>
              <a:rPr lang="it-IT" b="1" dirty="0">
                <a:solidFill>
                  <a:srgbClr val="C00000"/>
                </a:solidFill>
              </a:rPr>
              <a:t>Perché tendere verso il</a:t>
            </a:r>
            <a:br>
              <a:rPr lang="it-IT" b="1" dirty="0">
                <a:solidFill>
                  <a:srgbClr val="C00000"/>
                </a:solidFill>
              </a:rPr>
            </a:br>
            <a:r>
              <a:rPr lang="it-IT" b="1" dirty="0" err="1">
                <a:solidFill>
                  <a:srgbClr val="C00000"/>
                </a:solidFill>
              </a:rPr>
              <a:t>T-Shaped</a:t>
            </a:r>
            <a:r>
              <a:rPr lang="it-IT" b="1" dirty="0">
                <a:solidFill>
                  <a:srgbClr val="C00000"/>
                </a:solidFill>
              </a:rPr>
              <a:t> </a:t>
            </a:r>
            <a:r>
              <a:rPr lang="it-IT" b="1" dirty="0" err="1">
                <a:solidFill>
                  <a:srgbClr val="C00000"/>
                </a:solidFill>
              </a:rPr>
              <a:t>profile</a:t>
            </a:r>
            <a:r>
              <a:rPr lang="it-IT" b="1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7504" y="1584176"/>
            <a:ext cx="8856984" cy="5229200"/>
          </a:xfrm>
        </p:spPr>
        <p:txBody>
          <a:bodyPr>
            <a:noAutofit/>
          </a:bodyPr>
          <a:lstStyle/>
          <a:p>
            <a:pPr marL="358775" indent="-358775">
              <a:buFont typeface="Wingdings" pitchFamily="2" charset="2"/>
              <a:buChar char="Ø"/>
            </a:pPr>
            <a:r>
              <a:rPr lang="it-IT" sz="2400" b="1" dirty="0">
                <a:solidFill>
                  <a:schemeClr val="tx2">
                    <a:lumMod val="75000"/>
                  </a:schemeClr>
                </a:solidFill>
              </a:rPr>
              <a:t>Durante il mio periodo di studi presso la Stanford </a:t>
            </a:r>
            <a:r>
              <a:rPr lang="it-IT" sz="2400" b="1" dirty="0" err="1">
                <a:solidFill>
                  <a:schemeClr val="tx2">
                    <a:lumMod val="75000"/>
                  </a:schemeClr>
                </a:solidFill>
              </a:rPr>
              <a:t>University</a:t>
            </a:r>
            <a:r>
              <a:rPr lang="it-IT" sz="2400" b="1" dirty="0">
                <a:solidFill>
                  <a:schemeClr val="tx2">
                    <a:lumMod val="75000"/>
                  </a:schemeClr>
                </a:solidFill>
              </a:rPr>
              <a:t> ho potuto apprezzare che gli specialisti del tipo T sono educati con </a:t>
            </a:r>
            <a:r>
              <a:rPr lang="it-IT" sz="2400" b="1" u="sng" dirty="0">
                <a:solidFill>
                  <a:schemeClr val="tx2">
                    <a:lumMod val="75000"/>
                  </a:schemeClr>
                </a:solidFill>
              </a:rPr>
              <a:t>approcci non formali</a:t>
            </a:r>
            <a:r>
              <a:rPr lang="it-IT" sz="2400" b="1" dirty="0">
                <a:solidFill>
                  <a:schemeClr val="tx2">
                    <a:lumMod val="75000"/>
                  </a:schemeClr>
                </a:solidFill>
              </a:rPr>
              <a:t> e costituiscono il bacino più richiesto di laureati!</a:t>
            </a:r>
          </a:p>
          <a:p>
            <a:pPr marL="358775" indent="-358775">
              <a:buFont typeface="Wingdings" pitchFamily="2" charset="2"/>
              <a:buChar char="Ø"/>
            </a:pPr>
            <a:endParaRPr lang="it-IT" sz="2400" b="1" dirty="0">
              <a:solidFill>
                <a:schemeClr val="tx2">
                  <a:lumMod val="75000"/>
                </a:schemeClr>
              </a:solidFill>
            </a:endParaRPr>
          </a:p>
          <a:p>
            <a:pPr marL="358775" indent="-358775">
              <a:buFont typeface="Wingdings" pitchFamily="2" charset="2"/>
              <a:buChar char="Ø"/>
            </a:pPr>
            <a:r>
              <a:rPr lang="it-IT" sz="2400" b="1" dirty="0">
                <a:solidFill>
                  <a:schemeClr val="tx2">
                    <a:lumMod val="75000"/>
                  </a:schemeClr>
                </a:solidFill>
              </a:rPr>
              <a:t>Stanford è anche un luogo dove si educano i bambini, i ragazzi </a:t>
            </a:r>
            <a:r>
              <a:rPr lang="it-IT" sz="2400" b="1" dirty="0" err="1">
                <a:solidFill>
                  <a:schemeClr val="tx2">
                    <a:lumMod val="75000"/>
                  </a:schemeClr>
                </a:solidFill>
              </a:rPr>
              <a:t>…in</a:t>
            </a:r>
            <a:r>
              <a:rPr lang="it-IT" sz="2400" b="1" dirty="0">
                <a:solidFill>
                  <a:schemeClr val="tx2">
                    <a:lumMod val="75000"/>
                  </a:schemeClr>
                </a:solidFill>
              </a:rPr>
              <a:t> un microcosmo di forte socialità e comunità dove ad ognuno è chiesto di ESSERE quello che VUOL ESSERE ed il contesto partecipa alla sua crescita</a:t>
            </a:r>
          </a:p>
          <a:p>
            <a:pPr marL="358775" indent="-358775">
              <a:buFont typeface="Wingdings" pitchFamily="2" charset="2"/>
              <a:buChar char="Ø"/>
            </a:pPr>
            <a:endParaRPr lang="it-IT" sz="2400" b="1" dirty="0">
              <a:solidFill>
                <a:schemeClr val="tx2">
                  <a:lumMod val="75000"/>
                </a:schemeClr>
              </a:solidFill>
            </a:endParaRPr>
          </a:p>
          <a:p>
            <a:pPr marL="358775" indent="-358775">
              <a:buFont typeface="Wingdings" pitchFamily="2" charset="2"/>
              <a:buChar char="Ø"/>
            </a:pPr>
            <a:r>
              <a:rPr lang="it-IT" sz="2400" b="1" dirty="0">
                <a:solidFill>
                  <a:schemeClr val="tx2">
                    <a:lumMod val="75000"/>
                  </a:schemeClr>
                </a:solidFill>
              </a:rPr>
              <a:t>Il riconoscimento per l'introduzione del concetto di tendenza al </a:t>
            </a:r>
            <a:r>
              <a:rPr lang="it-IT" sz="2400" b="1" i="1" dirty="0" err="1">
                <a:solidFill>
                  <a:schemeClr val="tx2">
                    <a:lumMod val="75000"/>
                  </a:schemeClr>
                </a:solidFill>
              </a:rPr>
              <a:t>problem-solving</a:t>
            </a:r>
            <a:r>
              <a:rPr lang="it-IT" sz="2400" b="1" dirty="0">
                <a:solidFill>
                  <a:schemeClr val="tx2">
                    <a:lumMod val="75000"/>
                  </a:schemeClr>
                </a:solidFill>
              </a:rPr>
              <a:t> noto come </a:t>
            </a:r>
            <a:r>
              <a:rPr lang="it-IT" sz="2400" b="1" i="1" dirty="0">
                <a:solidFill>
                  <a:schemeClr val="tx2">
                    <a:lumMod val="75000"/>
                  </a:schemeClr>
                </a:solidFill>
              </a:rPr>
              <a:t>"design </a:t>
            </a:r>
            <a:r>
              <a:rPr lang="it-IT" sz="2400" b="1" i="1" dirty="0" err="1">
                <a:solidFill>
                  <a:schemeClr val="tx2">
                    <a:lumMod val="75000"/>
                  </a:schemeClr>
                </a:solidFill>
              </a:rPr>
              <a:t>thinking</a:t>
            </a:r>
            <a:r>
              <a:rPr lang="it-IT" sz="2400" b="1" i="1" dirty="0">
                <a:solidFill>
                  <a:schemeClr val="tx2">
                    <a:lumMod val="75000"/>
                  </a:schemeClr>
                </a:solidFill>
              </a:rPr>
              <a:t>" </a:t>
            </a:r>
            <a:r>
              <a:rPr lang="it-IT" sz="2400" b="1" dirty="0">
                <a:solidFill>
                  <a:schemeClr val="tx2">
                    <a:lumMod val="75000"/>
                  </a:schemeClr>
                </a:solidFill>
              </a:rPr>
              <a:t>per dirigenti, educatori, scienziati, medici e avvocati, </a:t>
            </a:r>
            <a:r>
              <a:rPr lang="it-IT" sz="2400" b="1" dirty="0" err="1">
                <a:solidFill>
                  <a:schemeClr val="tx2">
                    <a:lumMod val="75000"/>
                  </a:schemeClr>
                </a:solidFill>
              </a:rPr>
              <a:t>ecc…</a:t>
            </a:r>
            <a:r>
              <a:rPr lang="it-IT" sz="2400" b="1" dirty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5432" y="260648"/>
            <a:ext cx="147504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251520" y="1196753"/>
            <a:ext cx="8640960" cy="120032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55600" lvl="1" indent="-355600" algn="just">
              <a:buFont typeface="Wingdings" pitchFamily="2" charset="2"/>
              <a:buChar char="ü"/>
            </a:pPr>
            <a:r>
              <a:rPr lang="it-IT" sz="2400" b="1" dirty="0" smtClean="0">
                <a:solidFill>
                  <a:schemeClr val="tx1"/>
                </a:solidFill>
              </a:rPr>
              <a:t>Cosa abbiamo fatto noi “insegnanti” per affrontare con coraggio ogni giorno in classe la contraddizione di fondo tra “studiare” ed “apprendere”?........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251520" y="2426017"/>
            <a:ext cx="864096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0113" lvl="1"/>
            <a:endParaRPr lang="it-IT" sz="2400" b="1" dirty="0" smtClean="0">
              <a:solidFill>
                <a:srgbClr val="FF0000"/>
              </a:solidFill>
            </a:endParaRPr>
          </a:p>
          <a:p>
            <a:pPr marL="900113" lvl="1"/>
            <a:r>
              <a:rPr lang="it-IT" sz="2400" b="1" dirty="0" smtClean="0">
                <a:solidFill>
                  <a:srgbClr val="FF0000"/>
                </a:solidFill>
              </a:rPr>
              <a:t>in </a:t>
            </a:r>
            <a:r>
              <a:rPr lang="it-IT" sz="2400" b="1" dirty="0" err="1" smtClean="0">
                <a:solidFill>
                  <a:srgbClr val="FF0000"/>
                </a:solidFill>
              </a:rPr>
              <a:t>generale….abbiamo</a:t>
            </a:r>
            <a:r>
              <a:rPr lang="it-IT" sz="2400" b="1" dirty="0" smtClean="0">
                <a:solidFill>
                  <a:srgbClr val="FF0000"/>
                </a:solidFill>
              </a:rPr>
              <a:t> cercato di implementato approcci basati sul discente</a:t>
            </a:r>
          </a:p>
          <a:p>
            <a:pPr marL="900113" lvl="1"/>
            <a:endParaRPr lang="it-IT" sz="2400" b="1" dirty="0" smtClean="0">
              <a:solidFill>
                <a:srgbClr val="FF0000"/>
              </a:solidFill>
            </a:endParaRPr>
          </a:p>
          <a:p>
            <a:pPr marL="900113" lvl="1"/>
            <a:r>
              <a:rPr lang="it-IT" sz="2400" b="1" dirty="0" smtClean="0">
                <a:solidFill>
                  <a:srgbClr val="FF0000"/>
                </a:solidFill>
              </a:rPr>
              <a:t>sforzi compiuti per aggiornare le tecniche di insegnamento, gli strumenti, le risorse, in modo da renderli congruenti con il rinnovamento dei contenuti</a:t>
            </a:r>
          </a:p>
          <a:p>
            <a:pPr marL="900113" lvl="1"/>
            <a:endParaRPr lang="it-IT" sz="2400" b="1" dirty="0" smtClean="0">
              <a:solidFill>
                <a:srgbClr val="FF0000"/>
              </a:solidFill>
            </a:endParaRPr>
          </a:p>
          <a:p>
            <a:pPr marL="900113" lvl="1"/>
            <a:r>
              <a:rPr lang="it-IT" sz="2400" b="1" dirty="0" smtClean="0">
                <a:solidFill>
                  <a:srgbClr val="FF0000"/>
                </a:solidFill>
              </a:rPr>
              <a:t>si è cominciato a parlare di abilità di studio, di strategie di apprendimento, ed anche in modo più globale, del concetto di </a:t>
            </a:r>
            <a:r>
              <a:rPr lang="it-IT" sz="2400" b="1" u="sng" dirty="0" smtClean="0">
                <a:solidFill>
                  <a:srgbClr val="FF0000"/>
                </a:solidFill>
              </a:rPr>
              <a:t>autonomia</a:t>
            </a:r>
            <a:endParaRPr lang="it-IT" dirty="0"/>
          </a:p>
        </p:txBody>
      </p:sp>
      <p:sp>
        <p:nvSpPr>
          <p:cNvPr id="7" name="Titolo 1"/>
          <p:cNvSpPr txBox="1">
            <a:spLocks/>
          </p:cNvSpPr>
          <p:nvPr/>
        </p:nvSpPr>
        <p:spPr>
          <a:xfrm>
            <a:off x="0" y="260648"/>
            <a:ext cx="91440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Verso l’autonomia: </a:t>
            </a:r>
            <a:br>
              <a:rPr kumimoji="0" lang="it-IT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it-IT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dalle abilità di studio alle strategie di apprendimento</a:t>
            </a:r>
            <a:endParaRPr kumimoji="0" lang="it-IT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sz="3600" b="1" dirty="0" smtClean="0">
                <a:solidFill>
                  <a:srgbClr val="C00000"/>
                </a:solidFill>
              </a:rPr>
              <a:t>Spunto procedurale, ovvero verso una reingegnerizzazione dei processi formativi</a:t>
            </a:r>
            <a:endParaRPr lang="it-IT" sz="3600" b="1" dirty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70000"/>
              </a:lnSpc>
              <a:buNone/>
            </a:pPr>
            <a:r>
              <a:rPr lang="it-IT" sz="3900" b="1" i="1" dirty="0" smtClean="0">
                <a:solidFill>
                  <a:schemeClr val="tx2">
                    <a:lumMod val="75000"/>
                  </a:schemeClr>
                </a:solidFill>
              </a:rPr>
              <a:t>AS-IS al TO-BE</a:t>
            </a:r>
            <a:endParaRPr lang="it-IT" sz="3900" b="1" i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ctr">
              <a:buNone/>
            </a:pPr>
            <a:endParaRPr lang="it-IT" sz="3000" b="1" i="1" dirty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it-IT" sz="3000" b="1" i="1" dirty="0" smtClean="0">
                <a:solidFill>
                  <a:schemeClr val="tx2">
                    <a:lumMod val="75000"/>
                  </a:schemeClr>
                </a:solidFill>
              </a:rPr>
              <a:t>per</a:t>
            </a:r>
          </a:p>
          <a:p>
            <a:pPr algn="ctr">
              <a:buNone/>
            </a:pPr>
            <a:endParaRPr lang="it-IT" sz="3000" b="1" i="1" dirty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it-IT" sz="3500" b="1" i="1" dirty="0" smtClean="0">
                <a:solidFill>
                  <a:schemeClr val="tx2">
                    <a:lumMod val="75000"/>
                  </a:schemeClr>
                </a:solidFill>
              </a:rPr>
              <a:t>INSEGNARE AD IMPARARE:</a:t>
            </a:r>
          </a:p>
          <a:p>
            <a:pPr algn="ctr">
              <a:buNone/>
            </a:pPr>
            <a:r>
              <a:rPr lang="it-IT" sz="3500" b="1" i="1" dirty="0" err="1" smtClean="0">
                <a:solidFill>
                  <a:schemeClr val="tx2">
                    <a:lumMod val="75000"/>
                  </a:schemeClr>
                </a:solidFill>
              </a:rPr>
              <a:t>…un</a:t>
            </a:r>
            <a:r>
              <a:rPr lang="it-IT" sz="3500" b="1" i="1" dirty="0" smtClean="0">
                <a:solidFill>
                  <a:schemeClr val="tx2">
                    <a:lumMod val="75000"/>
                  </a:schemeClr>
                </a:solidFill>
              </a:rPr>
              <a:t> approccio integrato tra </a:t>
            </a:r>
          </a:p>
          <a:p>
            <a:pPr algn="ctr">
              <a:buNone/>
            </a:pPr>
            <a:r>
              <a:rPr lang="it-IT" sz="3500" b="1" i="1" dirty="0" smtClean="0">
                <a:solidFill>
                  <a:srgbClr val="FF0000"/>
                </a:solidFill>
              </a:rPr>
              <a:t>lingua – strategie – contenuti disciplinari</a:t>
            </a:r>
          </a:p>
          <a:p>
            <a:pPr algn="ctr">
              <a:buNone/>
            </a:pPr>
            <a:endParaRPr lang="it-IT" sz="4600" b="1" i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6385" name="Diagramma 1"/>
          <p:cNvPicPr>
            <a:picLocks noChangeArrowheads="1"/>
          </p:cNvPicPr>
          <p:nvPr/>
        </p:nvPicPr>
        <p:blipFill>
          <a:blip r:embed="rId3" cstate="print"/>
          <a:srcRect l="-44768" t="-4669" r="-30658" b="-771"/>
          <a:stretch>
            <a:fillRect/>
          </a:stretch>
        </p:blipFill>
        <p:spPr bwMode="auto">
          <a:xfrm>
            <a:off x="5220072" y="1916832"/>
            <a:ext cx="4283968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251520" y="692696"/>
            <a:ext cx="8640960" cy="8309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lvl="1" algn="ctr"/>
            <a:r>
              <a:rPr lang="it-IT" sz="2400" b="1" dirty="0" smtClean="0">
                <a:solidFill>
                  <a:schemeClr val="tx1"/>
                </a:solidFill>
              </a:rPr>
              <a:t>Lo studente dovrebbe avere piena coscienza di “ciò” e del “perché” vuole imparare </a:t>
            </a:r>
          </a:p>
        </p:txBody>
      </p:sp>
      <p:sp>
        <p:nvSpPr>
          <p:cNvPr id="7" name="Titolo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562074"/>
          </a:xfrm>
        </p:spPr>
        <p:txBody>
          <a:bodyPr>
            <a:normAutofit/>
          </a:bodyPr>
          <a:lstStyle/>
          <a:p>
            <a:r>
              <a:rPr lang="it-IT" sz="3000" b="1" dirty="0" smtClean="0">
                <a:solidFill>
                  <a:srgbClr val="C00000"/>
                </a:solidFill>
              </a:rPr>
              <a:t>Stili, strategie e compiti: una riflessione</a:t>
            </a:r>
            <a:endParaRPr lang="it-IT" sz="3000" dirty="0"/>
          </a:p>
        </p:txBody>
      </p:sp>
      <p:sp>
        <p:nvSpPr>
          <p:cNvPr id="5" name="Rettangolo 4"/>
          <p:cNvSpPr/>
          <p:nvPr/>
        </p:nvSpPr>
        <p:spPr>
          <a:xfrm>
            <a:off x="107504" y="2204864"/>
            <a:ext cx="8892480" cy="464742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lvl="1" algn="ctr"/>
            <a:r>
              <a:rPr lang="it-IT" sz="2400" b="1" dirty="0" smtClean="0">
                <a:solidFill>
                  <a:schemeClr val="tx1"/>
                </a:solidFill>
              </a:rPr>
              <a:t>Per semplificare, consideriamo che esistono due processi decisionali:</a:t>
            </a:r>
          </a:p>
          <a:p>
            <a:pPr marL="0" lvl="1" algn="ctr"/>
            <a:endParaRPr lang="it-IT" sz="1400" b="1" dirty="0" smtClean="0">
              <a:solidFill>
                <a:schemeClr val="tx1"/>
              </a:solidFill>
            </a:endParaRPr>
          </a:p>
          <a:p>
            <a:pPr lvl="1" indent="-457200" algn="just">
              <a:buAutoNum type="alphaUcParenR"/>
            </a:pPr>
            <a:r>
              <a:rPr lang="it-IT" sz="2400" b="1" dirty="0" smtClean="0">
                <a:solidFill>
                  <a:schemeClr val="tx1"/>
                </a:solidFill>
              </a:rPr>
              <a:t>Processo prescrittivo/impositivo (approccio top-down della scuola dell’obbligo) dove non c’è coscienza ed autonomia nella scelta di “ciò” e “perché” lo studente debba imparare;</a:t>
            </a:r>
          </a:p>
          <a:p>
            <a:pPr lvl="1" indent="-457200" algn="just">
              <a:buAutoNum type="alphaUcParenR"/>
            </a:pPr>
            <a:endParaRPr lang="it-IT" b="1" dirty="0" smtClean="0">
              <a:solidFill>
                <a:schemeClr val="tx1"/>
              </a:solidFill>
            </a:endParaRPr>
          </a:p>
          <a:p>
            <a:pPr lvl="1" indent="-457200" algn="just">
              <a:buAutoNum type="alphaUcParenR"/>
            </a:pPr>
            <a:r>
              <a:rPr lang="it-IT" sz="2400" b="1" dirty="0" smtClean="0">
                <a:solidFill>
                  <a:schemeClr val="tx1"/>
                </a:solidFill>
              </a:rPr>
              <a:t>Processo descrittivo/volontario (approccio </a:t>
            </a:r>
            <a:r>
              <a:rPr lang="it-IT" sz="2400" b="1" dirty="0" err="1" smtClean="0">
                <a:solidFill>
                  <a:schemeClr val="tx1"/>
                </a:solidFill>
              </a:rPr>
              <a:t>bottom-up</a:t>
            </a:r>
            <a:r>
              <a:rPr lang="it-IT" sz="2400" b="1" dirty="0" smtClean="0">
                <a:solidFill>
                  <a:schemeClr val="tx1"/>
                </a:solidFill>
              </a:rPr>
              <a:t> della formazione secondaria ed universitaria) dove DOVREBBE esserci finalmente la coscienza e l’autonomia su “ciò” e sul “perché” imparare certe cose</a:t>
            </a:r>
          </a:p>
          <a:p>
            <a:pPr lvl="1" indent="-457200" algn="ctr"/>
            <a:endParaRPr lang="it-IT" sz="1400" b="1" dirty="0" smtClean="0">
              <a:solidFill>
                <a:schemeClr val="tx1"/>
              </a:solidFill>
            </a:endParaRPr>
          </a:p>
          <a:p>
            <a:pPr lvl="1" indent="-457200" algn="ctr"/>
            <a:r>
              <a:rPr lang="it-IT" sz="2400" b="1" dirty="0" smtClean="0">
                <a:solidFill>
                  <a:schemeClr val="tx1"/>
                </a:solidFill>
              </a:rPr>
              <a:t>COSA VOGLIO ESSERE, COME POSSO ATTREZZARMI con il supporto dell’insegnante</a:t>
            </a:r>
          </a:p>
        </p:txBody>
      </p:sp>
      <p:sp>
        <p:nvSpPr>
          <p:cNvPr id="6" name="Freccia in giù 5"/>
          <p:cNvSpPr/>
          <p:nvPr/>
        </p:nvSpPr>
        <p:spPr>
          <a:xfrm>
            <a:off x="4211960" y="1628800"/>
            <a:ext cx="648072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b="1" dirty="0">
                <a:solidFill>
                  <a:srgbClr val="C00000"/>
                </a:solidFill>
              </a:rPr>
              <a:t>Formazione adattiva degli studenti ai contesti lavorativi complessi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988840"/>
            <a:ext cx="4968552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2420888"/>
            <a:ext cx="1080120" cy="1601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2124075" y="457200"/>
            <a:ext cx="355600" cy="8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1789113" y="1131888"/>
            <a:ext cx="635000" cy="8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4349" name="Rectangle 13"/>
          <p:cNvSpPr>
            <a:spLocks noChangeArrowheads="1"/>
          </p:cNvSpPr>
          <p:nvPr/>
        </p:nvSpPr>
        <p:spPr bwMode="auto">
          <a:xfrm>
            <a:off x="0" y="1000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14350" name="Rectangle 14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14354" name="Rectangle 18"/>
          <p:cNvSpPr>
            <a:spLocks noChangeArrowheads="1"/>
          </p:cNvSpPr>
          <p:nvPr/>
        </p:nvSpPr>
        <p:spPr bwMode="auto">
          <a:xfrm>
            <a:off x="974725" y="2325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1259632" y="4221088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accent1">
                    <a:lumMod val="75000"/>
                  </a:schemeClr>
                </a:solidFill>
              </a:rPr>
              <a:t>Stanford Center </a:t>
            </a:r>
          </a:p>
          <a:p>
            <a:pPr algn="ctr"/>
            <a:r>
              <a:rPr lang="it-IT" b="1" dirty="0" err="1">
                <a:solidFill>
                  <a:schemeClr val="accent1">
                    <a:lumMod val="75000"/>
                  </a:schemeClr>
                </a:solidFill>
              </a:rPr>
              <a:t>for</a:t>
            </a:r>
            <a:r>
              <a:rPr lang="it-IT" b="1" dirty="0">
                <a:solidFill>
                  <a:schemeClr val="accent1">
                    <a:lumMod val="75000"/>
                  </a:schemeClr>
                </a:solidFill>
              </a:rPr>
              <a:t> Professional </a:t>
            </a:r>
            <a:r>
              <a:rPr lang="it-IT" b="1" dirty="0" err="1">
                <a:solidFill>
                  <a:schemeClr val="accent1">
                    <a:lumMod val="75000"/>
                  </a:schemeClr>
                </a:solidFill>
              </a:rPr>
              <a:t>Develpment</a:t>
            </a:r>
            <a:endParaRPr lang="it-IT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908720"/>
            <a:ext cx="6507483" cy="573669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b="1" dirty="0">
                <a:solidFill>
                  <a:srgbClr val="C00000"/>
                </a:solidFill>
              </a:rPr>
              <a:t>I caratteri del </a:t>
            </a:r>
            <a:r>
              <a:rPr lang="it-IT" b="1" dirty="0" err="1">
                <a:solidFill>
                  <a:srgbClr val="C00000"/>
                </a:solidFill>
              </a:rPr>
              <a:t>T-Shaped</a:t>
            </a:r>
            <a:r>
              <a:rPr lang="it-IT" b="1" dirty="0">
                <a:solidFill>
                  <a:srgbClr val="C00000"/>
                </a:solidFill>
              </a:rPr>
              <a:t> Professional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79512" y="1340768"/>
            <a:ext cx="8856984" cy="532859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it-IT" sz="2800" b="1" dirty="0">
                <a:solidFill>
                  <a:schemeClr val="tx2">
                    <a:lumMod val="75000"/>
                  </a:schemeClr>
                </a:solidFill>
              </a:rPr>
              <a:t>La forma a “T” è idonea a rappresentare la figura professionale in termini di due dimensioni:</a:t>
            </a:r>
          </a:p>
          <a:p>
            <a:pPr>
              <a:buNone/>
            </a:pPr>
            <a:r>
              <a:rPr lang="it-IT" sz="2800" b="1" dirty="0">
                <a:solidFill>
                  <a:schemeClr val="tx2">
                    <a:lumMod val="75000"/>
                  </a:schemeClr>
                </a:solidFill>
              </a:rPr>
              <a:t> </a:t>
            </a:r>
          </a:p>
          <a:p>
            <a:pPr marL="531813" indent="-531813">
              <a:buAutoNum type="alphaLcParenR"/>
              <a:tabLst>
                <a:tab pos="531813" algn="l"/>
              </a:tabLst>
            </a:pPr>
            <a:r>
              <a:rPr lang="it-IT" sz="2800" b="1" dirty="0">
                <a:solidFill>
                  <a:schemeClr val="tx2">
                    <a:lumMod val="75000"/>
                  </a:schemeClr>
                </a:solidFill>
              </a:rPr>
              <a:t>la  </a:t>
            </a:r>
            <a:r>
              <a:rPr lang="it-IT" sz="2800" b="1" i="1" u="sng" dirty="0">
                <a:solidFill>
                  <a:schemeClr val="tx2">
                    <a:lumMod val="75000"/>
                  </a:schemeClr>
                </a:solidFill>
              </a:rPr>
              <a:t>dimensione  verticale</a:t>
            </a:r>
            <a:r>
              <a:rPr lang="it-IT" sz="2800" b="1" dirty="0">
                <a:solidFill>
                  <a:schemeClr val="tx2">
                    <a:lumMod val="75000"/>
                  </a:schemeClr>
                </a:solidFill>
              </a:rPr>
              <a:t>,  che  esprime  la  soggettiva  specializzazione, l’effettiva  capacità distintiva della risorsa umana;</a:t>
            </a:r>
          </a:p>
          <a:p>
            <a:pPr marL="531813" indent="-531813">
              <a:buNone/>
              <a:tabLst>
                <a:tab pos="531813" algn="l"/>
              </a:tabLst>
            </a:pPr>
            <a:endParaRPr lang="it-IT" sz="2800" b="1" dirty="0">
              <a:solidFill>
                <a:schemeClr val="tx2">
                  <a:lumMod val="75000"/>
                </a:schemeClr>
              </a:solidFill>
            </a:endParaRPr>
          </a:p>
          <a:p>
            <a:pPr marL="531813" indent="-531813">
              <a:buNone/>
              <a:tabLst>
                <a:tab pos="531813" algn="l"/>
              </a:tabLst>
            </a:pPr>
            <a:r>
              <a:rPr lang="it-IT" sz="2800" b="1" dirty="0">
                <a:solidFill>
                  <a:schemeClr val="tx2">
                    <a:lumMod val="75000"/>
                  </a:schemeClr>
                </a:solidFill>
              </a:rPr>
              <a:t>b)   la </a:t>
            </a:r>
            <a:r>
              <a:rPr lang="it-IT" sz="2800" b="1" i="1" u="sng" dirty="0">
                <a:solidFill>
                  <a:schemeClr val="tx2">
                    <a:lumMod val="75000"/>
                  </a:schemeClr>
                </a:solidFill>
              </a:rPr>
              <a:t>dimensione orizzontale</a:t>
            </a:r>
            <a:r>
              <a:rPr lang="it-IT" sz="2800" b="1" dirty="0">
                <a:solidFill>
                  <a:schemeClr val="tx2">
                    <a:lumMod val="75000"/>
                  </a:schemeClr>
                </a:solidFill>
              </a:rPr>
              <a:t>, che rappresenta il bagaglio culturale (varietà) trasversale alla specializzazione e necessario alla contestualizzazione della particolare professionalità in ambienti diversi e complessi.</a:t>
            </a:r>
          </a:p>
          <a:p>
            <a:pPr algn="ctr">
              <a:buNone/>
            </a:pPr>
            <a:endParaRPr lang="it-IT" sz="2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956</TotalTime>
  <Words>3032</Words>
  <Application>Microsoft Office PowerPoint</Application>
  <PresentationFormat>Presentazione su schermo (4:3)</PresentationFormat>
  <Paragraphs>447</Paragraphs>
  <Slides>46</Slides>
  <Notes>41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46</vt:i4>
      </vt:variant>
    </vt:vector>
  </HeadingPairs>
  <TitlesOfParts>
    <vt:vector size="56" baseType="lpstr">
      <vt:lpstr>Arial</vt:lpstr>
      <vt:lpstr>Arial Black</vt:lpstr>
      <vt:lpstr>Bookman Old Style</vt:lpstr>
      <vt:lpstr>Calibri</vt:lpstr>
      <vt:lpstr>Palatino Linotype</vt:lpstr>
      <vt:lpstr>Symbol</vt:lpstr>
      <vt:lpstr>Times New Roman</vt:lpstr>
      <vt:lpstr>Wingdings</vt:lpstr>
      <vt:lpstr>Tema di Office</vt:lpstr>
      <vt:lpstr>Visio</vt:lpstr>
      <vt:lpstr>Stili di Apprendimento</vt:lpstr>
      <vt:lpstr>Start per l’AS-IS  </vt:lpstr>
      <vt:lpstr>Presentazione standard di PowerPoint</vt:lpstr>
      <vt:lpstr>Presentazione standard di PowerPoint</vt:lpstr>
      <vt:lpstr>Spunto procedurale, ovvero verso una reingegnerizzazione dei processi formativi</vt:lpstr>
      <vt:lpstr>Stili, strategie e compiti: una riflessione</vt:lpstr>
      <vt:lpstr>Formazione adattiva degli studenti ai contesti lavorativi complessi</vt:lpstr>
      <vt:lpstr>Presentazione standard di PowerPoint</vt:lpstr>
      <vt:lpstr>I caratteri del T-Shaped Professional</vt:lpstr>
      <vt:lpstr>Il Project Management del T-Shaped Professionals</vt:lpstr>
      <vt:lpstr>Dall’accolta individuale al sistema collettivo il modello delle 7S della McKinsey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Verso l’autonomia:  dalle abilità di studio alle strategie di apprendimento</vt:lpstr>
      <vt:lpstr>Verso l’autonomia:  dalle abilità di studio alle strategie di apprendimento</vt:lpstr>
      <vt:lpstr>Stili, strategie e compiti: un quadro di contesto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Stili, strategie e compiti: un quadro di contesto</vt:lpstr>
      <vt:lpstr>Stili, strategie e compiti: un quadro di contesto</vt:lpstr>
      <vt:lpstr>Presentazione standard di PowerPoint</vt:lpstr>
      <vt:lpstr>Presentazione standard di PowerPoint</vt:lpstr>
      <vt:lpstr>Presentazione standard di PowerPoint</vt:lpstr>
      <vt:lpstr>Perché tendere verso il T-Shaped profile?</vt:lpstr>
      <vt:lpstr>Presentazione standard di PowerPoint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Metodi Tecniche e Strumenti di Didattica Non Formale</dc:title>
  <dc:creator>piciocchi</dc:creator>
  <cp:lastModifiedBy>paolop</cp:lastModifiedBy>
  <cp:revision>70</cp:revision>
  <dcterms:created xsi:type="dcterms:W3CDTF">2016-03-31T08:54:40Z</dcterms:created>
  <dcterms:modified xsi:type="dcterms:W3CDTF">2017-11-06T14:19:38Z</dcterms:modified>
</cp:coreProperties>
</file>