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0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0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03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49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8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13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5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55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07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BC91-2C2D-430C-8670-8EB3CCAB3228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928F-2FD9-4F8E-9FBA-409D08189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39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10816" y="2613045"/>
            <a:ext cx="1851685" cy="319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6291649" y="4782064"/>
            <a:ext cx="3299252" cy="200591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1293341" y="2932670"/>
            <a:ext cx="3091762" cy="369878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8094573" y="2781062"/>
            <a:ext cx="2950693" cy="206278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6210817" y="1689715"/>
            <a:ext cx="5907042" cy="814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6219568" y="1252087"/>
            <a:ext cx="1845275" cy="273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65318" y="1252087"/>
            <a:ext cx="930874" cy="273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5400" y="1600504"/>
            <a:ext cx="4143632" cy="1101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729032" y="421575"/>
            <a:ext cx="3156743" cy="523220"/>
          </a:xfrm>
          <a:prstGeom prst="rect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51630" y="413148"/>
            <a:ext cx="691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Proiezioni ortogonali</a:t>
            </a:r>
            <a:endParaRPr lang="it-IT" sz="2800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8945" y="1689715"/>
            <a:ext cx="446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 Che cosa sono e a che cosa servono</a:t>
            </a:r>
          </a:p>
          <a:p>
            <a:r>
              <a:rPr lang="it-IT" dirty="0" smtClean="0"/>
              <a:t>2) </a:t>
            </a:r>
            <a:r>
              <a:rPr lang="it-IT" dirty="0"/>
              <a:t>C</a:t>
            </a:r>
            <a:r>
              <a:rPr lang="it-IT" dirty="0" smtClean="0"/>
              <a:t>ome si eseguono</a:t>
            </a:r>
          </a:p>
          <a:p>
            <a:r>
              <a:rPr lang="it-IT" dirty="0" smtClean="0"/>
              <a:t>3) Esempi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5493" t="5479" r="3931" b="8494"/>
          <a:stretch/>
        </p:blipFill>
        <p:spPr>
          <a:xfrm>
            <a:off x="1357696" y="4843851"/>
            <a:ext cx="3027407" cy="17052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96" y="2999226"/>
            <a:ext cx="2931642" cy="1765819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 flipH="1" flipV="1">
            <a:off x="2059459" y="510746"/>
            <a:ext cx="8238" cy="65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116594" y="1128584"/>
            <a:ext cx="0" cy="55687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17438" y="1179723"/>
            <a:ext cx="100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210817" y="1179723"/>
            <a:ext cx="207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 Che cosa sono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210816" y="1762897"/>
            <a:ext cx="587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proiezioni ortogonali sono una tecnica di rappresentazione grafica molto usata nel disegno tecnico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136536" y="2772836"/>
            <a:ext cx="290873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Attraverso le proiezioni ortogonali è possibile rappresentare in modo completo elementi geometrici di qualunque tipo come punti, rette, piani e figure solide.</a:t>
            </a:r>
            <a:endParaRPr lang="it-IT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28" y="4876661"/>
            <a:ext cx="3182894" cy="17547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18250" y="2571765"/>
            <a:ext cx="249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A cosa servono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6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7065109" y="1451192"/>
            <a:ext cx="2774460" cy="20007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065108" y="4360986"/>
            <a:ext cx="2672981" cy="202418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739295" y="3598984"/>
            <a:ext cx="2364151" cy="196557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75137" y="2446214"/>
            <a:ext cx="2235200" cy="333717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75137" y="2446215"/>
            <a:ext cx="223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Eseguire una proiezione ortogonale di un </a:t>
            </a:r>
            <a:r>
              <a:rPr lang="it-IT" sz="1400" u="sng" dirty="0"/>
              <a:t>oggetto</a:t>
            </a:r>
            <a:r>
              <a:rPr lang="it-IT" sz="1400" dirty="0"/>
              <a:t>, significa in pratica, guardarlo da tre differenti </a:t>
            </a:r>
            <a:r>
              <a:rPr lang="it-IT" sz="1400" u="sng" dirty="0"/>
              <a:t>punti di vista</a:t>
            </a:r>
            <a:r>
              <a:rPr lang="it-IT" sz="1400" dirty="0"/>
              <a:t> e disegnare sul foglio ciò che vediamo. Nella esecuzione di una proiezione ortogonale, l’oggetto e i piani di riferimento non dovranno </a:t>
            </a:r>
            <a:r>
              <a:rPr lang="it-IT" sz="1400" u="sng" dirty="0"/>
              <a:t>mai essere modificati</a:t>
            </a:r>
            <a:r>
              <a:rPr lang="it-IT" sz="1400" dirty="0"/>
              <a:t>, ciò che cambierà ogni volta è soltanto il </a:t>
            </a:r>
            <a:r>
              <a:rPr lang="it-IT" sz="1400" u="sng" dirty="0"/>
              <a:t>punto di vista</a:t>
            </a:r>
            <a:r>
              <a:rPr lang="it-IT" sz="1400" dirty="0"/>
              <a:t> da cui osserviamo l’oggetto.</a:t>
            </a:r>
          </a:p>
          <a:p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2766645" y="2408115"/>
            <a:ext cx="2934680" cy="529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023229" y="2408115"/>
            <a:ext cx="1668586" cy="2781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158891" y="3899877"/>
            <a:ext cx="914403" cy="2657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158891" y="1060377"/>
            <a:ext cx="930032" cy="3195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809629" y="3217462"/>
            <a:ext cx="758092" cy="2344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75137" y="1266092"/>
            <a:ext cx="4868985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75138" y="617415"/>
            <a:ext cx="20163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12615" y="617415"/>
            <a:ext cx="338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 Come si eseguono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5137" y="1266092"/>
            <a:ext cx="4868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Per eseguire una proiezione ortogonale abbiamo, quindi, bisogno di tre elementi: l’</a:t>
            </a:r>
            <a:r>
              <a:rPr lang="it-IT" sz="1400" u="sng" dirty="0"/>
              <a:t>oggetto</a:t>
            </a:r>
            <a:r>
              <a:rPr lang="it-IT" sz="1400" dirty="0"/>
              <a:t>, i </a:t>
            </a:r>
            <a:r>
              <a:rPr lang="it-IT" sz="1400" u="sng" dirty="0"/>
              <a:t>piani di riferimento</a:t>
            </a:r>
            <a:r>
              <a:rPr lang="it-IT" sz="1400" dirty="0"/>
              <a:t> e il </a:t>
            </a:r>
            <a:r>
              <a:rPr lang="it-IT" sz="1400" u="sng" dirty="0"/>
              <a:t>punto di vista</a:t>
            </a:r>
            <a:r>
              <a:rPr lang="it-IT" sz="1400" dirty="0"/>
              <a:t>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5884985" y="484554"/>
            <a:ext cx="0" cy="62288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739294" y="2397938"/>
            <a:ext cx="29620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Proviamo ad osservare una barca a vela vista dall’alto, dal fronte e dal lato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19" y="3668370"/>
            <a:ext cx="2207906" cy="179656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688491" y="3180805"/>
            <a:ext cx="94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Dall’alto</a:t>
            </a:r>
            <a:endParaRPr lang="it-IT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29" y="1512276"/>
            <a:ext cx="2610461" cy="186787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127629" y="1060377"/>
            <a:ext cx="120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Dal fronte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127629" y="3884246"/>
            <a:ext cx="1070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Dal lato</a:t>
            </a:r>
            <a:endParaRPr lang="it-IT" sz="140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892" y="4432300"/>
            <a:ext cx="2516554" cy="187471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0023229" y="2446214"/>
            <a:ext cx="1852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 </a:t>
            </a:r>
            <a:r>
              <a:rPr lang="it-IT" sz="1400" u="sng" dirty="0"/>
              <a:t>l’oggetto</a:t>
            </a:r>
            <a:r>
              <a:rPr lang="it-IT" sz="1400" dirty="0"/>
              <a:t> e i </a:t>
            </a:r>
            <a:r>
              <a:rPr lang="it-IT" sz="1400" u="sng" dirty="0"/>
              <a:t>piani di riferimento</a:t>
            </a:r>
            <a:r>
              <a:rPr lang="it-IT" sz="1400" dirty="0"/>
              <a:t> non debbono essere mai spostati; l’unica cosa che può cambiare la propria posizione è la sorgente luminosa che, coincide con il </a:t>
            </a:r>
            <a:r>
              <a:rPr lang="it-IT" sz="1400" u="sng" dirty="0"/>
              <a:t>punto di vista</a:t>
            </a:r>
            <a:r>
              <a:rPr lang="it-IT" sz="1400" dirty="0"/>
              <a:t> dell’osservatore, cioè con il nostro occhio.</a:t>
            </a:r>
          </a:p>
        </p:txBody>
      </p:sp>
    </p:spTree>
    <p:extLst>
      <p:ext uri="{BB962C8B-B14F-4D97-AF65-F5344CB8AC3E}">
        <p14:creationId xmlns:p14="http://schemas.microsoft.com/office/powerpoint/2010/main" val="64085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6245757" y="1649046"/>
            <a:ext cx="5524212" cy="340750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23631" y="1719385"/>
            <a:ext cx="4736123" cy="332935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0092" y="492369"/>
            <a:ext cx="109415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50092" y="492369"/>
            <a:ext cx="194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3) Esempi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7" y="1850537"/>
            <a:ext cx="4514850" cy="30887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43" y="1850537"/>
            <a:ext cx="5232558" cy="3198201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flipH="1">
            <a:off x="5737757" y="242277"/>
            <a:ext cx="29997" cy="661572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806461" y="677035"/>
            <a:ext cx="1922585" cy="503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Piano verticale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1851655" y="928579"/>
            <a:ext cx="2827906" cy="14785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808464" y="919055"/>
            <a:ext cx="914400" cy="122846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8847015" y="5634892"/>
            <a:ext cx="1953847" cy="5392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Piano laterale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9972431" y="3743569"/>
            <a:ext cx="46892" cy="173501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4679561" y="3485662"/>
            <a:ext cx="4073670" cy="259470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618637" y="5587999"/>
            <a:ext cx="1804132" cy="51581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Piano orizzontale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2196123" y="4532923"/>
            <a:ext cx="875323" cy="94566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2524369" y="4220308"/>
            <a:ext cx="5423877" cy="186006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4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123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Alunno13</dc:creator>
  <cp:lastModifiedBy>Alunno14</cp:lastModifiedBy>
  <cp:revision>14</cp:revision>
  <dcterms:created xsi:type="dcterms:W3CDTF">2019-05-08T09:51:26Z</dcterms:created>
  <dcterms:modified xsi:type="dcterms:W3CDTF">2019-05-16T07:20:40Z</dcterms:modified>
</cp:coreProperties>
</file>